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08" r:id="rId2"/>
    <p:sldId id="302" r:id="rId3"/>
    <p:sldId id="305" r:id="rId4"/>
    <p:sldId id="439" r:id="rId5"/>
    <p:sldId id="303" r:id="rId6"/>
    <p:sldId id="277" r:id="rId7"/>
    <p:sldId id="311" r:id="rId8"/>
    <p:sldId id="310" r:id="rId9"/>
    <p:sldId id="312" r:id="rId10"/>
    <p:sldId id="373" r:id="rId11"/>
    <p:sldId id="343" r:id="rId12"/>
    <p:sldId id="344" r:id="rId13"/>
    <p:sldId id="313" r:id="rId14"/>
    <p:sldId id="404" r:id="rId15"/>
    <p:sldId id="405" r:id="rId16"/>
    <p:sldId id="438" r:id="rId17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65">
          <p15:clr>
            <a:srgbClr val="A4A3A4"/>
          </p15:clr>
        </p15:guide>
        <p15:guide id="2" pos="30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60">
          <p15:clr>
            <a:srgbClr val="A4A3A4"/>
          </p15:clr>
        </p15:guide>
        <p15:guide id="2" pos="22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46A49"/>
    <a:srgbClr val="B7DEE8"/>
    <a:srgbClr val="FAC090"/>
    <a:srgbClr val="EEECE1"/>
    <a:srgbClr val="FF9E00"/>
    <a:srgbClr val="E51577"/>
    <a:srgbClr val="F9BDD9"/>
    <a:srgbClr val="FFF1C3"/>
    <a:srgbClr val="FFFE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82" autoAdjust="0"/>
    <p:restoredTop sz="94660"/>
  </p:normalViewPr>
  <p:slideViewPr>
    <p:cSldViewPr>
      <p:cViewPr varScale="1">
        <p:scale>
          <a:sx n="97" d="100"/>
          <a:sy n="97" d="100"/>
        </p:scale>
        <p:origin x="264" y="84"/>
      </p:cViewPr>
      <p:guideLst>
        <p:guide orient="horz" pos="1665"/>
        <p:guide pos="301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808" y="-108"/>
      </p:cViewPr>
      <p:guideLst>
        <p:guide orient="horz" pos="2960"/>
        <p:guide pos="22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2DCF-D198-4B9C-92FF-7101EEC347B6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B0940-DA8D-442A-8B31-84DA8CA060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EFC2C-4F6E-4872-8EE0-24AACB29B952}" type="datetimeFigureOut">
              <a:rPr lang="zh-CN" altLang="en-US" smtClean="0"/>
              <a:t>2021/12/25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E39EF-C0E5-4896-B9D3-7E7938E461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SGV và sách thiết kế đều không để là hát múa bài gì nên em đưa đại bài Tập TD buổi sáng vào nha c =))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486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microsoft.com/office/2007/relationships/hdphoto" Target="../media/hdphoto1.wdp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476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458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6164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6273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9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547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162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994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137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0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427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309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769" y="2275869"/>
            <a:ext cx="675555" cy="56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2916832" y="5884118"/>
            <a:ext cx="102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Contents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32" y="5884118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180528" y="-1185078"/>
            <a:ext cx="4356278" cy="2165477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32" y="5884118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 rot="21600000">
            <a:off x="433857" y="-1147016"/>
            <a:ext cx="4356278" cy="2165477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433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32" y="5884118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 rot="21600000">
            <a:off x="433857" y="-1147016"/>
            <a:ext cx="4356278" cy="2165477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82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32" y="5884118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 rot="21600000">
            <a:off x="433857" y="-1147016"/>
            <a:ext cx="4356278" cy="2165477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761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32" y="5884118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 rot="21600000">
            <a:off x="433857" y="-1147016"/>
            <a:ext cx="4356278" cy="2165477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483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25657"/>
            <a:ext cx="485692" cy="5061369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12257" y="4506158"/>
            <a:ext cx="4143621" cy="63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66" y="29664"/>
            <a:ext cx="3352228" cy="5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81" y="94205"/>
            <a:ext cx="4154097" cy="50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57" y="0"/>
            <a:ext cx="1858963" cy="66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8693821" y="317292"/>
            <a:ext cx="417124" cy="4804240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947" y="197979"/>
            <a:ext cx="2239898" cy="5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0298" y="4562632"/>
            <a:ext cx="5400707" cy="58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4605929" y="4536022"/>
            <a:ext cx="643439" cy="110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81556" y="4042236"/>
            <a:ext cx="537808" cy="104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7692857" y="-631028"/>
            <a:ext cx="667204" cy="13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7812467" y="4413851"/>
            <a:ext cx="638253" cy="134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3246467" y="-477761"/>
            <a:ext cx="667204" cy="13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485853" y="-45462"/>
            <a:ext cx="667478" cy="127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8489669" y="357630"/>
            <a:ext cx="537808" cy="104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4850466" y="-63277"/>
            <a:ext cx="608757" cy="128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0" r:id="rId3"/>
    <p:sldLayoutId id="2147483651" r:id="rId4"/>
    <p:sldLayoutId id="2147483659" r:id="rId5"/>
    <p:sldLayoutId id="2147483658" r:id="rId6"/>
    <p:sldLayoutId id="2147483655" r:id="rId7"/>
    <p:sldLayoutId id="2147483654" r:id="rId8"/>
    <p:sldLayoutId id="2147483652" r:id="rId9"/>
    <p:sldLayoutId id="2147483653" r:id="rId10"/>
    <p:sldLayoutId id="2147483669" r:id="rId11"/>
    <p:sldLayoutId id="2147483668" r:id="rId12"/>
    <p:sldLayoutId id="2147483667" r:id="rId13"/>
    <p:sldLayoutId id="2147483666" r:id="rId14"/>
    <p:sldLayoutId id="2147483665" r:id="rId15"/>
    <p:sldLayoutId id="2147483664" r:id="rId16"/>
    <p:sldLayoutId id="2147483663" r:id="rId17"/>
    <p:sldLayoutId id="2147483662" r:id="rId18"/>
    <p:sldLayoutId id="2147483661" r:id="rId19"/>
    <p:sldLayoutId id="2147483660" r:id="rId20"/>
    <p:sldLayoutId id="2147483656" r:id="rId2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2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2444" flipH="1">
            <a:off x="2510642" y="3906804"/>
            <a:ext cx="4213414" cy="1575283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2045"/>
            <a:ext cx="1496060" cy="148145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0394" y="702891"/>
            <a:ext cx="8973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Arial"/>
                <a:sym typeface="Arial"/>
              </a:rPr>
              <a:t>ỦY BAN NHÂN DÂN QUẬN PHÚ NHUẬN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Arial"/>
                <a:sym typeface="Arial"/>
              </a:rPr>
              <a:t>TRƯỜNG TIỂU HỌC NGUYỄN ĐÌNH CHÍNH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Arial"/>
              <a:sym typeface="Arial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094534" y="1873302"/>
            <a:ext cx="7045630" cy="660056"/>
          </a:xfrm>
          <a:custGeom>
            <a:avLst/>
            <a:gdLst/>
            <a:ahLst/>
            <a:cxnLst/>
            <a:rect l="l" t="t" r="r" b="b"/>
            <a:pathLst>
              <a:path w="7972653" h="781812">
                <a:moveTo>
                  <a:pt x="4388968" y="684428"/>
                </a:moveTo>
                <a:cubicBezTo>
                  <a:pt x="4399026" y="684428"/>
                  <a:pt x="4407827" y="685800"/>
                  <a:pt x="4415371" y="688543"/>
                </a:cubicBezTo>
                <a:cubicBezTo>
                  <a:pt x="4422915" y="691286"/>
                  <a:pt x="4428744" y="694601"/>
                  <a:pt x="4432859" y="698487"/>
                </a:cubicBezTo>
                <a:cubicBezTo>
                  <a:pt x="4436974" y="702373"/>
                  <a:pt x="4440174" y="707060"/>
                  <a:pt x="4442460" y="712546"/>
                </a:cubicBezTo>
                <a:cubicBezTo>
                  <a:pt x="4444746" y="718033"/>
                  <a:pt x="4446232" y="722605"/>
                  <a:pt x="4446918" y="726262"/>
                </a:cubicBezTo>
                <a:cubicBezTo>
                  <a:pt x="4447604" y="729920"/>
                  <a:pt x="4447947" y="733349"/>
                  <a:pt x="4447947" y="736549"/>
                </a:cubicBezTo>
                <a:cubicBezTo>
                  <a:pt x="4447947" y="745693"/>
                  <a:pt x="4442917" y="755523"/>
                  <a:pt x="4432859" y="766039"/>
                </a:cubicBezTo>
                <a:cubicBezTo>
                  <a:pt x="4422801" y="776554"/>
                  <a:pt x="4409085" y="781812"/>
                  <a:pt x="4391711" y="781812"/>
                </a:cubicBezTo>
                <a:cubicBezTo>
                  <a:pt x="4372966" y="781812"/>
                  <a:pt x="4359021" y="777240"/>
                  <a:pt x="4349877" y="768096"/>
                </a:cubicBezTo>
                <a:cubicBezTo>
                  <a:pt x="4340733" y="758952"/>
                  <a:pt x="4336161" y="746836"/>
                  <a:pt x="4336161" y="731749"/>
                </a:cubicBezTo>
                <a:cubicBezTo>
                  <a:pt x="4336161" y="730377"/>
                  <a:pt x="4336276" y="728662"/>
                  <a:pt x="4336504" y="726605"/>
                </a:cubicBezTo>
                <a:cubicBezTo>
                  <a:pt x="4336733" y="724548"/>
                  <a:pt x="4337762" y="720776"/>
                  <a:pt x="4339590" y="715289"/>
                </a:cubicBezTo>
                <a:cubicBezTo>
                  <a:pt x="4341419" y="709803"/>
                  <a:pt x="4343934" y="705002"/>
                  <a:pt x="4347134" y="700888"/>
                </a:cubicBezTo>
                <a:cubicBezTo>
                  <a:pt x="4350334" y="696773"/>
                  <a:pt x="4355592" y="693001"/>
                  <a:pt x="4362907" y="689572"/>
                </a:cubicBezTo>
                <a:cubicBezTo>
                  <a:pt x="4370223" y="686143"/>
                  <a:pt x="4378910" y="684428"/>
                  <a:pt x="4388968" y="684428"/>
                </a:cubicBezTo>
                <a:close/>
                <a:moveTo>
                  <a:pt x="205740" y="443027"/>
                </a:moveTo>
                <a:cubicBezTo>
                  <a:pt x="194768" y="443027"/>
                  <a:pt x="184709" y="444856"/>
                  <a:pt x="175565" y="448513"/>
                </a:cubicBezTo>
                <a:cubicBezTo>
                  <a:pt x="173737" y="465887"/>
                  <a:pt x="172822" y="484632"/>
                  <a:pt x="172822" y="504749"/>
                </a:cubicBezTo>
                <a:cubicBezTo>
                  <a:pt x="172822" y="522122"/>
                  <a:pt x="173737" y="536524"/>
                  <a:pt x="175565" y="547954"/>
                </a:cubicBezTo>
                <a:cubicBezTo>
                  <a:pt x="181966" y="549326"/>
                  <a:pt x="189281" y="550012"/>
                  <a:pt x="197511" y="550012"/>
                </a:cubicBezTo>
                <a:cubicBezTo>
                  <a:pt x="237744" y="550012"/>
                  <a:pt x="257861" y="532409"/>
                  <a:pt x="257861" y="497205"/>
                </a:cubicBezTo>
                <a:cubicBezTo>
                  <a:pt x="257861" y="477545"/>
                  <a:pt x="252832" y="463601"/>
                  <a:pt x="242773" y="455371"/>
                </a:cubicBezTo>
                <a:cubicBezTo>
                  <a:pt x="232715" y="447142"/>
                  <a:pt x="220371" y="443027"/>
                  <a:pt x="205740" y="443027"/>
                </a:cubicBezTo>
                <a:close/>
                <a:moveTo>
                  <a:pt x="2176806" y="297637"/>
                </a:moveTo>
                <a:cubicBezTo>
                  <a:pt x="2143430" y="297637"/>
                  <a:pt x="2126743" y="325069"/>
                  <a:pt x="2126743" y="379933"/>
                </a:cubicBezTo>
                <a:cubicBezTo>
                  <a:pt x="2126743" y="401422"/>
                  <a:pt x="2128114" y="413995"/>
                  <a:pt x="2130857" y="417652"/>
                </a:cubicBezTo>
                <a:lnTo>
                  <a:pt x="2230298" y="414223"/>
                </a:lnTo>
                <a:cubicBezTo>
                  <a:pt x="2231212" y="405994"/>
                  <a:pt x="2231670" y="395707"/>
                  <a:pt x="2231670" y="383362"/>
                </a:cubicBezTo>
                <a:cubicBezTo>
                  <a:pt x="2231670" y="326212"/>
                  <a:pt x="2213382" y="297637"/>
                  <a:pt x="2176806" y="297637"/>
                </a:cubicBezTo>
                <a:close/>
                <a:moveTo>
                  <a:pt x="652806" y="297637"/>
                </a:moveTo>
                <a:cubicBezTo>
                  <a:pt x="619430" y="297637"/>
                  <a:pt x="602742" y="325069"/>
                  <a:pt x="602742" y="379933"/>
                </a:cubicBezTo>
                <a:cubicBezTo>
                  <a:pt x="602742" y="401422"/>
                  <a:pt x="604114" y="413995"/>
                  <a:pt x="606857" y="417652"/>
                </a:cubicBezTo>
                <a:lnTo>
                  <a:pt x="706298" y="414223"/>
                </a:lnTo>
                <a:cubicBezTo>
                  <a:pt x="707213" y="405994"/>
                  <a:pt x="707670" y="395707"/>
                  <a:pt x="707670" y="383362"/>
                </a:cubicBezTo>
                <a:cubicBezTo>
                  <a:pt x="707670" y="326212"/>
                  <a:pt x="689382" y="297637"/>
                  <a:pt x="652806" y="297637"/>
                </a:cubicBezTo>
                <a:close/>
                <a:moveTo>
                  <a:pt x="203683" y="282550"/>
                </a:moveTo>
                <a:cubicBezTo>
                  <a:pt x="194996" y="282550"/>
                  <a:pt x="187452" y="284150"/>
                  <a:pt x="181052" y="287350"/>
                </a:cubicBezTo>
                <a:cubicBezTo>
                  <a:pt x="178308" y="311582"/>
                  <a:pt x="176937" y="340614"/>
                  <a:pt x="176937" y="374447"/>
                </a:cubicBezTo>
                <a:cubicBezTo>
                  <a:pt x="180137" y="375361"/>
                  <a:pt x="184252" y="375818"/>
                  <a:pt x="189281" y="375818"/>
                </a:cubicBezTo>
                <a:cubicBezTo>
                  <a:pt x="228600" y="375818"/>
                  <a:pt x="248260" y="360959"/>
                  <a:pt x="248260" y="331241"/>
                </a:cubicBezTo>
                <a:cubicBezTo>
                  <a:pt x="248260" y="314325"/>
                  <a:pt x="243802" y="301981"/>
                  <a:pt x="234887" y="294208"/>
                </a:cubicBezTo>
                <a:cubicBezTo>
                  <a:pt x="225971" y="286436"/>
                  <a:pt x="215570" y="282550"/>
                  <a:pt x="203683" y="282550"/>
                </a:cubicBezTo>
                <a:close/>
                <a:moveTo>
                  <a:pt x="3710178" y="277063"/>
                </a:moveTo>
                <a:cubicBezTo>
                  <a:pt x="3706063" y="277063"/>
                  <a:pt x="3695777" y="277978"/>
                  <a:pt x="3679317" y="279806"/>
                </a:cubicBezTo>
                <a:lnTo>
                  <a:pt x="3679317" y="356616"/>
                </a:lnTo>
                <a:cubicBezTo>
                  <a:pt x="3689375" y="357073"/>
                  <a:pt x="3701492" y="358216"/>
                  <a:pt x="3715665" y="360045"/>
                </a:cubicBezTo>
                <a:cubicBezTo>
                  <a:pt x="3722523" y="371475"/>
                  <a:pt x="3725952" y="384962"/>
                  <a:pt x="3725952" y="400507"/>
                </a:cubicBezTo>
                <a:cubicBezTo>
                  <a:pt x="3725952" y="424739"/>
                  <a:pt x="3717037" y="439369"/>
                  <a:pt x="3699205" y="444398"/>
                </a:cubicBezTo>
                <a:lnTo>
                  <a:pt x="3679317" y="444398"/>
                </a:lnTo>
                <a:lnTo>
                  <a:pt x="3679317" y="521894"/>
                </a:lnTo>
                <a:lnTo>
                  <a:pt x="3689604" y="521894"/>
                </a:lnTo>
                <a:cubicBezTo>
                  <a:pt x="3696919" y="521894"/>
                  <a:pt x="3704463" y="521322"/>
                  <a:pt x="3712236" y="520179"/>
                </a:cubicBezTo>
                <a:cubicBezTo>
                  <a:pt x="3720008" y="519036"/>
                  <a:pt x="3729609" y="516064"/>
                  <a:pt x="3741039" y="511264"/>
                </a:cubicBezTo>
                <a:cubicBezTo>
                  <a:pt x="3752469" y="506463"/>
                  <a:pt x="3762528" y="499948"/>
                  <a:pt x="3771214" y="491719"/>
                </a:cubicBezTo>
                <a:cubicBezTo>
                  <a:pt x="3779901" y="483489"/>
                  <a:pt x="3787331" y="471373"/>
                  <a:pt x="3793503" y="455371"/>
                </a:cubicBezTo>
                <a:cubicBezTo>
                  <a:pt x="3799675" y="439369"/>
                  <a:pt x="3802762" y="420624"/>
                  <a:pt x="3802762" y="399136"/>
                </a:cubicBezTo>
                <a:lnTo>
                  <a:pt x="3802762" y="396392"/>
                </a:lnTo>
                <a:cubicBezTo>
                  <a:pt x="3802304" y="372161"/>
                  <a:pt x="3798990" y="351587"/>
                  <a:pt x="3792817" y="334670"/>
                </a:cubicBezTo>
                <a:cubicBezTo>
                  <a:pt x="3786645" y="317754"/>
                  <a:pt x="3778644" y="305410"/>
                  <a:pt x="3768814" y="297637"/>
                </a:cubicBezTo>
                <a:cubicBezTo>
                  <a:pt x="3758984" y="289865"/>
                  <a:pt x="3749383" y="284493"/>
                  <a:pt x="3740010" y="281521"/>
                </a:cubicBezTo>
                <a:cubicBezTo>
                  <a:pt x="3730638" y="278549"/>
                  <a:pt x="3720694" y="277063"/>
                  <a:pt x="3710178" y="277063"/>
                </a:cubicBezTo>
                <a:close/>
                <a:moveTo>
                  <a:pt x="7247457" y="275006"/>
                </a:moveTo>
                <a:cubicBezTo>
                  <a:pt x="7241971" y="275006"/>
                  <a:pt x="7236142" y="275349"/>
                  <a:pt x="7229969" y="276034"/>
                </a:cubicBezTo>
                <a:cubicBezTo>
                  <a:pt x="7223798" y="276720"/>
                  <a:pt x="7218883" y="277520"/>
                  <a:pt x="7215225" y="278435"/>
                </a:cubicBezTo>
                <a:lnTo>
                  <a:pt x="7210425" y="279806"/>
                </a:lnTo>
                <a:lnTo>
                  <a:pt x="7210425" y="382676"/>
                </a:lnTo>
                <a:cubicBezTo>
                  <a:pt x="7217283" y="384048"/>
                  <a:pt x="7224598" y="384734"/>
                  <a:pt x="7232370" y="384734"/>
                </a:cubicBezTo>
                <a:cubicBezTo>
                  <a:pt x="7276719" y="384734"/>
                  <a:pt x="7298893" y="365074"/>
                  <a:pt x="7298893" y="325755"/>
                </a:cubicBezTo>
                <a:cubicBezTo>
                  <a:pt x="7298893" y="291922"/>
                  <a:pt x="7281748" y="275006"/>
                  <a:pt x="7247457" y="275006"/>
                </a:cubicBezTo>
                <a:close/>
                <a:moveTo>
                  <a:pt x="6791096" y="274320"/>
                </a:moveTo>
                <a:cubicBezTo>
                  <a:pt x="6747205" y="274320"/>
                  <a:pt x="6725259" y="317525"/>
                  <a:pt x="6725259" y="403936"/>
                </a:cubicBezTo>
                <a:cubicBezTo>
                  <a:pt x="6725259" y="413995"/>
                  <a:pt x="6725831" y="424396"/>
                  <a:pt x="6726973" y="435140"/>
                </a:cubicBezTo>
                <a:cubicBezTo>
                  <a:pt x="6728117" y="445884"/>
                  <a:pt x="6730403" y="459143"/>
                  <a:pt x="6733832" y="474916"/>
                </a:cubicBezTo>
                <a:cubicBezTo>
                  <a:pt x="6737261" y="490690"/>
                  <a:pt x="6743433" y="503491"/>
                  <a:pt x="6752348" y="513321"/>
                </a:cubicBezTo>
                <a:cubicBezTo>
                  <a:pt x="6761264" y="523151"/>
                  <a:pt x="6772351" y="528066"/>
                  <a:pt x="6785609" y="528066"/>
                </a:cubicBezTo>
                <a:cubicBezTo>
                  <a:pt x="6803898" y="528066"/>
                  <a:pt x="6818643" y="519151"/>
                  <a:pt x="6829843" y="501320"/>
                </a:cubicBezTo>
                <a:cubicBezTo>
                  <a:pt x="6841045" y="483489"/>
                  <a:pt x="6848132" y="464972"/>
                  <a:pt x="6851104" y="445770"/>
                </a:cubicBezTo>
                <a:cubicBezTo>
                  <a:pt x="6854075" y="426568"/>
                  <a:pt x="6855561" y="406908"/>
                  <a:pt x="6855561" y="386791"/>
                </a:cubicBezTo>
                <a:cubicBezTo>
                  <a:pt x="6855561" y="358445"/>
                  <a:pt x="6850189" y="332613"/>
                  <a:pt x="6839445" y="309296"/>
                </a:cubicBezTo>
                <a:cubicBezTo>
                  <a:pt x="6828701" y="285979"/>
                  <a:pt x="6812584" y="274320"/>
                  <a:pt x="6791096" y="274320"/>
                </a:cubicBezTo>
                <a:close/>
                <a:moveTo>
                  <a:pt x="192024" y="160477"/>
                </a:moveTo>
                <a:cubicBezTo>
                  <a:pt x="209855" y="160477"/>
                  <a:pt x="226657" y="161163"/>
                  <a:pt x="242431" y="162535"/>
                </a:cubicBezTo>
                <a:cubicBezTo>
                  <a:pt x="258204" y="163906"/>
                  <a:pt x="275921" y="167221"/>
                  <a:pt x="295580" y="172479"/>
                </a:cubicBezTo>
                <a:cubicBezTo>
                  <a:pt x="315240" y="177736"/>
                  <a:pt x="332042" y="184594"/>
                  <a:pt x="345987" y="193053"/>
                </a:cubicBezTo>
                <a:cubicBezTo>
                  <a:pt x="359931" y="201511"/>
                  <a:pt x="371704" y="213741"/>
                  <a:pt x="381305" y="229743"/>
                </a:cubicBezTo>
                <a:cubicBezTo>
                  <a:pt x="390906" y="245745"/>
                  <a:pt x="395707" y="264262"/>
                  <a:pt x="395707" y="285293"/>
                </a:cubicBezTo>
                <a:cubicBezTo>
                  <a:pt x="395707" y="303581"/>
                  <a:pt x="393878" y="319697"/>
                  <a:pt x="390221" y="333642"/>
                </a:cubicBezTo>
                <a:cubicBezTo>
                  <a:pt x="386563" y="347586"/>
                  <a:pt x="382334" y="357988"/>
                  <a:pt x="377533" y="364846"/>
                </a:cubicBezTo>
                <a:cubicBezTo>
                  <a:pt x="372733" y="371704"/>
                  <a:pt x="367018" y="377304"/>
                  <a:pt x="360388" y="381648"/>
                </a:cubicBezTo>
                <a:cubicBezTo>
                  <a:pt x="353759" y="385991"/>
                  <a:pt x="348501" y="388620"/>
                  <a:pt x="344615" y="389534"/>
                </a:cubicBezTo>
                <a:cubicBezTo>
                  <a:pt x="340729" y="390449"/>
                  <a:pt x="336728" y="390906"/>
                  <a:pt x="332613" y="390906"/>
                </a:cubicBezTo>
                <a:cubicBezTo>
                  <a:pt x="337185" y="390906"/>
                  <a:pt x="342100" y="391477"/>
                  <a:pt x="347358" y="392620"/>
                </a:cubicBezTo>
                <a:cubicBezTo>
                  <a:pt x="352616" y="393763"/>
                  <a:pt x="359474" y="396507"/>
                  <a:pt x="367932" y="400850"/>
                </a:cubicBezTo>
                <a:cubicBezTo>
                  <a:pt x="376390" y="405193"/>
                  <a:pt x="383820" y="410794"/>
                  <a:pt x="390221" y="417652"/>
                </a:cubicBezTo>
                <a:cubicBezTo>
                  <a:pt x="396621" y="424510"/>
                  <a:pt x="402222" y="434569"/>
                  <a:pt x="407023" y="447827"/>
                </a:cubicBezTo>
                <a:cubicBezTo>
                  <a:pt x="411823" y="461086"/>
                  <a:pt x="414224" y="476631"/>
                  <a:pt x="414224" y="494462"/>
                </a:cubicBezTo>
                <a:cubicBezTo>
                  <a:pt x="414224" y="544297"/>
                  <a:pt x="393307" y="582016"/>
                  <a:pt x="351473" y="607619"/>
                </a:cubicBezTo>
                <a:cubicBezTo>
                  <a:pt x="309639" y="633222"/>
                  <a:pt x="256947" y="646024"/>
                  <a:pt x="193396" y="646024"/>
                </a:cubicBezTo>
                <a:cubicBezTo>
                  <a:pt x="158649" y="646024"/>
                  <a:pt x="125388" y="644423"/>
                  <a:pt x="93612" y="641223"/>
                </a:cubicBezTo>
                <a:cubicBezTo>
                  <a:pt x="61837" y="638023"/>
                  <a:pt x="38634" y="634594"/>
                  <a:pt x="24003" y="630936"/>
                </a:cubicBezTo>
                <a:lnTo>
                  <a:pt x="2058" y="626135"/>
                </a:lnTo>
                <a:cubicBezTo>
                  <a:pt x="686" y="595960"/>
                  <a:pt x="0" y="557098"/>
                  <a:pt x="0" y="509549"/>
                </a:cubicBezTo>
                <a:cubicBezTo>
                  <a:pt x="0" y="391135"/>
                  <a:pt x="4344" y="281407"/>
                  <a:pt x="13031" y="180365"/>
                </a:cubicBezTo>
                <a:cubicBezTo>
                  <a:pt x="13488" y="178537"/>
                  <a:pt x="23203" y="176136"/>
                  <a:pt x="42177" y="173164"/>
                </a:cubicBezTo>
                <a:cubicBezTo>
                  <a:pt x="61151" y="170193"/>
                  <a:pt x="85154" y="167335"/>
                  <a:pt x="114186" y="164592"/>
                </a:cubicBezTo>
                <a:cubicBezTo>
                  <a:pt x="143218" y="161849"/>
                  <a:pt x="169164" y="160477"/>
                  <a:pt x="192024" y="160477"/>
                </a:cubicBezTo>
                <a:close/>
                <a:moveTo>
                  <a:pt x="6321400" y="157734"/>
                </a:moveTo>
                <a:cubicBezTo>
                  <a:pt x="6385407" y="157734"/>
                  <a:pt x="6417411" y="190652"/>
                  <a:pt x="6417411" y="256489"/>
                </a:cubicBezTo>
                <a:lnTo>
                  <a:pt x="6417411" y="513664"/>
                </a:lnTo>
                <a:lnTo>
                  <a:pt x="6420841" y="513664"/>
                </a:lnTo>
                <a:cubicBezTo>
                  <a:pt x="6466103" y="513664"/>
                  <a:pt x="6499249" y="508406"/>
                  <a:pt x="6520281" y="497891"/>
                </a:cubicBezTo>
                <a:cubicBezTo>
                  <a:pt x="6521195" y="498348"/>
                  <a:pt x="6522453" y="498919"/>
                  <a:pt x="6524053" y="499605"/>
                </a:cubicBezTo>
                <a:cubicBezTo>
                  <a:pt x="6525653" y="500291"/>
                  <a:pt x="6528626" y="502234"/>
                  <a:pt x="6532969" y="505435"/>
                </a:cubicBezTo>
                <a:cubicBezTo>
                  <a:pt x="6537312" y="508635"/>
                  <a:pt x="6541084" y="512293"/>
                  <a:pt x="6544284" y="516407"/>
                </a:cubicBezTo>
                <a:cubicBezTo>
                  <a:pt x="6547485" y="520522"/>
                  <a:pt x="6550342" y="526123"/>
                  <a:pt x="6552857" y="533209"/>
                </a:cubicBezTo>
                <a:cubicBezTo>
                  <a:pt x="6555372" y="540296"/>
                  <a:pt x="6556629" y="548183"/>
                  <a:pt x="6556629" y="556870"/>
                </a:cubicBezTo>
                <a:cubicBezTo>
                  <a:pt x="6556629" y="576072"/>
                  <a:pt x="6551371" y="591731"/>
                  <a:pt x="6540855" y="603847"/>
                </a:cubicBezTo>
                <a:cubicBezTo>
                  <a:pt x="6530341" y="615963"/>
                  <a:pt x="6515252" y="624649"/>
                  <a:pt x="6495593" y="629907"/>
                </a:cubicBezTo>
                <a:cubicBezTo>
                  <a:pt x="6475933" y="635165"/>
                  <a:pt x="6457645" y="638594"/>
                  <a:pt x="6440729" y="640194"/>
                </a:cubicBezTo>
                <a:cubicBezTo>
                  <a:pt x="6423812" y="641794"/>
                  <a:pt x="6403238" y="642595"/>
                  <a:pt x="6379007" y="642595"/>
                </a:cubicBezTo>
                <a:cubicBezTo>
                  <a:pt x="6280709" y="642595"/>
                  <a:pt x="6230645" y="614477"/>
                  <a:pt x="6228816" y="558241"/>
                </a:cubicBezTo>
                <a:cubicBezTo>
                  <a:pt x="6227903" y="513436"/>
                  <a:pt x="6227445" y="464744"/>
                  <a:pt x="6227445" y="412166"/>
                </a:cubicBezTo>
                <a:lnTo>
                  <a:pt x="6228816" y="167335"/>
                </a:lnTo>
                <a:cubicBezTo>
                  <a:pt x="6255791" y="160934"/>
                  <a:pt x="6286652" y="157734"/>
                  <a:pt x="6321400" y="157734"/>
                </a:cubicBezTo>
                <a:close/>
                <a:moveTo>
                  <a:pt x="4100703" y="156362"/>
                </a:moveTo>
                <a:cubicBezTo>
                  <a:pt x="4130879" y="156362"/>
                  <a:pt x="4154538" y="163449"/>
                  <a:pt x="4171684" y="177622"/>
                </a:cubicBezTo>
                <a:cubicBezTo>
                  <a:pt x="4188829" y="191795"/>
                  <a:pt x="4197401" y="212369"/>
                  <a:pt x="4197401" y="239344"/>
                </a:cubicBezTo>
                <a:lnTo>
                  <a:pt x="4197401" y="259918"/>
                </a:lnTo>
                <a:lnTo>
                  <a:pt x="4194658" y="611734"/>
                </a:lnTo>
                <a:cubicBezTo>
                  <a:pt x="4194201" y="612648"/>
                  <a:pt x="4193401" y="613677"/>
                  <a:pt x="4192258" y="614820"/>
                </a:cubicBezTo>
                <a:cubicBezTo>
                  <a:pt x="4191115" y="615963"/>
                  <a:pt x="4187914" y="618249"/>
                  <a:pt x="4182656" y="621678"/>
                </a:cubicBezTo>
                <a:cubicBezTo>
                  <a:pt x="4177399" y="625107"/>
                  <a:pt x="4171226" y="628078"/>
                  <a:pt x="4164140" y="630593"/>
                </a:cubicBezTo>
                <a:cubicBezTo>
                  <a:pt x="4157053" y="633108"/>
                  <a:pt x="4146995" y="635394"/>
                  <a:pt x="4133964" y="637451"/>
                </a:cubicBezTo>
                <a:cubicBezTo>
                  <a:pt x="4120934" y="639508"/>
                  <a:pt x="4106418" y="640537"/>
                  <a:pt x="4090416" y="640537"/>
                </a:cubicBezTo>
                <a:cubicBezTo>
                  <a:pt x="4069842" y="640537"/>
                  <a:pt x="4052583" y="637108"/>
                  <a:pt x="4038638" y="630250"/>
                </a:cubicBezTo>
                <a:cubicBezTo>
                  <a:pt x="4024694" y="623392"/>
                  <a:pt x="4014521" y="613562"/>
                  <a:pt x="4008120" y="600761"/>
                </a:cubicBezTo>
                <a:cubicBezTo>
                  <a:pt x="4001719" y="587959"/>
                  <a:pt x="3997262" y="574815"/>
                  <a:pt x="3994747" y="561327"/>
                </a:cubicBezTo>
                <a:cubicBezTo>
                  <a:pt x="3992233" y="547840"/>
                  <a:pt x="3990975" y="532181"/>
                  <a:pt x="3990975" y="514350"/>
                </a:cubicBezTo>
                <a:cubicBezTo>
                  <a:pt x="3990975" y="472288"/>
                  <a:pt x="3992576" y="407137"/>
                  <a:pt x="3995776" y="318897"/>
                </a:cubicBezTo>
                <a:cubicBezTo>
                  <a:pt x="3998976" y="230657"/>
                  <a:pt x="4001719" y="178994"/>
                  <a:pt x="4004005" y="163906"/>
                </a:cubicBezTo>
                <a:cubicBezTo>
                  <a:pt x="4020465" y="158877"/>
                  <a:pt x="4052697" y="156362"/>
                  <a:pt x="4100703" y="156362"/>
                </a:cubicBezTo>
                <a:close/>
                <a:moveTo>
                  <a:pt x="1843278" y="156362"/>
                </a:moveTo>
                <a:cubicBezTo>
                  <a:pt x="1873454" y="156362"/>
                  <a:pt x="1897114" y="163449"/>
                  <a:pt x="1914259" y="177622"/>
                </a:cubicBezTo>
                <a:cubicBezTo>
                  <a:pt x="1931404" y="191795"/>
                  <a:pt x="1939976" y="212369"/>
                  <a:pt x="1939976" y="239344"/>
                </a:cubicBezTo>
                <a:lnTo>
                  <a:pt x="1939976" y="259918"/>
                </a:lnTo>
                <a:lnTo>
                  <a:pt x="1937233" y="611734"/>
                </a:lnTo>
                <a:cubicBezTo>
                  <a:pt x="1936776" y="612648"/>
                  <a:pt x="1935976" y="613677"/>
                  <a:pt x="1934833" y="614820"/>
                </a:cubicBezTo>
                <a:cubicBezTo>
                  <a:pt x="1933690" y="615963"/>
                  <a:pt x="1930489" y="618249"/>
                  <a:pt x="1925232" y="621678"/>
                </a:cubicBezTo>
                <a:cubicBezTo>
                  <a:pt x="1919974" y="625107"/>
                  <a:pt x="1913801" y="628078"/>
                  <a:pt x="1906715" y="630593"/>
                </a:cubicBezTo>
                <a:cubicBezTo>
                  <a:pt x="1899628" y="633108"/>
                  <a:pt x="1889570" y="635394"/>
                  <a:pt x="1876540" y="637451"/>
                </a:cubicBezTo>
                <a:cubicBezTo>
                  <a:pt x="1863510" y="639508"/>
                  <a:pt x="1848993" y="640537"/>
                  <a:pt x="1832992" y="640537"/>
                </a:cubicBezTo>
                <a:cubicBezTo>
                  <a:pt x="1812418" y="640537"/>
                  <a:pt x="1795158" y="637108"/>
                  <a:pt x="1781213" y="630250"/>
                </a:cubicBezTo>
                <a:cubicBezTo>
                  <a:pt x="1767269" y="623392"/>
                  <a:pt x="1757096" y="613562"/>
                  <a:pt x="1750695" y="600761"/>
                </a:cubicBezTo>
                <a:cubicBezTo>
                  <a:pt x="1744295" y="587959"/>
                  <a:pt x="1739837" y="574815"/>
                  <a:pt x="1737322" y="561327"/>
                </a:cubicBezTo>
                <a:cubicBezTo>
                  <a:pt x="1734808" y="547840"/>
                  <a:pt x="1733551" y="532181"/>
                  <a:pt x="1733551" y="514350"/>
                </a:cubicBezTo>
                <a:cubicBezTo>
                  <a:pt x="1733551" y="472288"/>
                  <a:pt x="1735151" y="407137"/>
                  <a:pt x="1738351" y="318897"/>
                </a:cubicBezTo>
                <a:cubicBezTo>
                  <a:pt x="1741551" y="230657"/>
                  <a:pt x="1744295" y="178994"/>
                  <a:pt x="1746581" y="163906"/>
                </a:cubicBezTo>
                <a:cubicBezTo>
                  <a:pt x="1763040" y="158877"/>
                  <a:pt x="1795272" y="156362"/>
                  <a:pt x="1843278" y="156362"/>
                </a:cubicBezTo>
                <a:close/>
                <a:moveTo>
                  <a:pt x="995553" y="156362"/>
                </a:moveTo>
                <a:cubicBezTo>
                  <a:pt x="1025729" y="156362"/>
                  <a:pt x="1049389" y="163449"/>
                  <a:pt x="1066533" y="177622"/>
                </a:cubicBezTo>
                <a:cubicBezTo>
                  <a:pt x="1083679" y="191795"/>
                  <a:pt x="1092251" y="212369"/>
                  <a:pt x="1092251" y="239344"/>
                </a:cubicBezTo>
                <a:lnTo>
                  <a:pt x="1092251" y="259918"/>
                </a:lnTo>
                <a:lnTo>
                  <a:pt x="1089508" y="611734"/>
                </a:lnTo>
                <a:cubicBezTo>
                  <a:pt x="1089051" y="612648"/>
                  <a:pt x="1088251" y="613677"/>
                  <a:pt x="1087108" y="614820"/>
                </a:cubicBezTo>
                <a:cubicBezTo>
                  <a:pt x="1085965" y="615963"/>
                  <a:pt x="1082764" y="618249"/>
                  <a:pt x="1077506" y="621678"/>
                </a:cubicBezTo>
                <a:cubicBezTo>
                  <a:pt x="1072249" y="625107"/>
                  <a:pt x="1066076" y="628078"/>
                  <a:pt x="1058990" y="630593"/>
                </a:cubicBezTo>
                <a:cubicBezTo>
                  <a:pt x="1051903" y="633108"/>
                  <a:pt x="1041845" y="635394"/>
                  <a:pt x="1028815" y="637451"/>
                </a:cubicBezTo>
                <a:cubicBezTo>
                  <a:pt x="1015784" y="639508"/>
                  <a:pt x="1001268" y="640537"/>
                  <a:pt x="985266" y="640537"/>
                </a:cubicBezTo>
                <a:cubicBezTo>
                  <a:pt x="964692" y="640537"/>
                  <a:pt x="947433" y="637108"/>
                  <a:pt x="933489" y="630250"/>
                </a:cubicBezTo>
                <a:cubicBezTo>
                  <a:pt x="919544" y="623392"/>
                  <a:pt x="909371" y="613562"/>
                  <a:pt x="902970" y="600761"/>
                </a:cubicBezTo>
                <a:cubicBezTo>
                  <a:pt x="896569" y="587959"/>
                  <a:pt x="892112" y="574815"/>
                  <a:pt x="889597" y="561327"/>
                </a:cubicBezTo>
                <a:cubicBezTo>
                  <a:pt x="887082" y="547840"/>
                  <a:pt x="885825" y="532181"/>
                  <a:pt x="885825" y="514350"/>
                </a:cubicBezTo>
                <a:cubicBezTo>
                  <a:pt x="885825" y="472288"/>
                  <a:pt x="887425" y="407137"/>
                  <a:pt x="890626" y="318897"/>
                </a:cubicBezTo>
                <a:cubicBezTo>
                  <a:pt x="893826" y="230657"/>
                  <a:pt x="896569" y="178994"/>
                  <a:pt x="898855" y="163906"/>
                </a:cubicBezTo>
                <a:cubicBezTo>
                  <a:pt x="915315" y="158877"/>
                  <a:pt x="947547" y="156362"/>
                  <a:pt x="995553" y="156362"/>
                </a:cubicBezTo>
                <a:close/>
                <a:moveTo>
                  <a:pt x="7783373" y="155677"/>
                </a:moveTo>
                <a:cubicBezTo>
                  <a:pt x="7838237" y="155677"/>
                  <a:pt x="7880070" y="170536"/>
                  <a:pt x="7908873" y="200254"/>
                </a:cubicBezTo>
                <a:cubicBezTo>
                  <a:pt x="7937677" y="229972"/>
                  <a:pt x="7952079" y="266776"/>
                  <a:pt x="7952079" y="310667"/>
                </a:cubicBezTo>
                <a:cubicBezTo>
                  <a:pt x="7952079" y="355930"/>
                  <a:pt x="7936991" y="398107"/>
                  <a:pt x="7906816" y="437197"/>
                </a:cubicBezTo>
                <a:cubicBezTo>
                  <a:pt x="7876641" y="476288"/>
                  <a:pt x="7835493" y="501320"/>
                  <a:pt x="7783373" y="512293"/>
                </a:cubicBezTo>
                <a:cubicBezTo>
                  <a:pt x="7792059" y="512293"/>
                  <a:pt x="7803375" y="511835"/>
                  <a:pt x="7817319" y="510921"/>
                </a:cubicBezTo>
                <a:cubicBezTo>
                  <a:pt x="7831265" y="510007"/>
                  <a:pt x="7853439" y="505892"/>
                  <a:pt x="7883842" y="498577"/>
                </a:cubicBezTo>
                <a:cubicBezTo>
                  <a:pt x="7914247" y="491261"/>
                  <a:pt x="7936991" y="481432"/>
                  <a:pt x="7952079" y="469087"/>
                </a:cubicBezTo>
                <a:cubicBezTo>
                  <a:pt x="7953451" y="469544"/>
                  <a:pt x="7955280" y="470344"/>
                  <a:pt x="7957565" y="471487"/>
                </a:cubicBezTo>
                <a:cubicBezTo>
                  <a:pt x="7959852" y="472630"/>
                  <a:pt x="7962939" y="476631"/>
                  <a:pt x="7966824" y="483489"/>
                </a:cubicBezTo>
                <a:cubicBezTo>
                  <a:pt x="7970711" y="490347"/>
                  <a:pt x="7972653" y="499262"/>
                  <a:pt x="7972653" y="510235"/>
                </a:cubicBezTo>
                <a:cubicBezTo>
                  <a:pt x="7972653" y="522580"/>
                  <a:pt x="7970596" y="536296"/>
                  <a:pt x="7966481" y="551383"/>
                </a:cubicBezTo>
                <a:cubicBezTo>
                  <a:pt x="7958251" y="580187"/>
                  <a:pt x="7942364" y="602475"/>
                  <a:pt x="7918817" y="618249"/>
                </a:cubicBezTo>
                <a:cubicBezTo>
                  <a:pt x="7895272" y="634022"/>
                  <a:pt x="7857897" y="641909"/>
                  <a:pt x="7806689" y="641909"/>
                </a:cubicBezTo>
                <a:cubicBezTo>
                  <a:pt x="7756398" y="641909"/>
                  <a:pt x="7690789" y="633222"/>
                  <a:pt x="7609865" y="615848"/>
                </a:cubicBezTo>
                <a:cubicBezTo>
                  <a:pt x="7601635" y="599389"/>
                  <a:pt x="7597521" y="580644"/>
                  <a:pt x="7597521" y="559613"/>
                </a:cubicBezTo>
                <a:cubicBezTo>
                  <a:pt x="7597521" y="520751"/>
                  <a:pt x="7614665" y="490347"/>
                  <a:pt x="7648955" y="468401"/>
                </a:cubicBezTo>
                <a:cubicBezTo>
                  <a:pt x="7659015" y="461543"/>
                  <a:pt x="7672731" y="452857"/>
                  <a:pt x="7690104" y="442341"/>
                </a:cubicBezTo>
                <a:cubicBezTo>
                  <a:pt x="7707477" y="431825"/>
                  <a:pt x="7719593" y="424282"/>
                  <a:pt x="7726451" y="419710"/>
                </a:cubicBezTo>
                <a:cubicBezTo>
                  <a:pt x="7733309" y="415138"/>
                  <a:pt x="7741195" y="409308"/>
                  <a:pt x="7750111" y="402222"/>
                </a:cubicBezTo>
                <a:cubicBezTo>
                  <a:pt x="7759027" y="395135"/>
                  <a:pt x="7764970" y="388849"/>
                  <a:pt x="7767942" y="383362"/>
                </a:cubicBezTo>
                <a:cubicBezTo>
                  <a:pt x="7770914" y="377876"/>
                  <a:pt x="7772399" y="371932"/>
                  <a:pt x="7772399" y="365531"/>
                </a:cubicBezTo>
                <a:cubicBezTo>
                  <a:pt x="7772399" y="350444"/>
                  <a:pt x="7765427" y="339014"/>
                  <a:pt x="7751483" y="331241"/>
                </a:cubicBezTo>
                <a:cubicBezTo>
                  <a:pt x="7737538" y="323469"/>
                  <a:pt x="7722565" y="319583"/>
                  <a:pt x="7706563" y="319583"/>
                </a:cubicBezTo>
                <a:cubicBezTo>
                  <a:pt x="7675473" y="319583"/>
                  <a:pt x="7650556" y="330784"/>
                  <a:pt x="7631811" y="353187"/>
                </a:cubicBezTo>
                <a:cubicBezTo>
                  <a:pt x="7622209" y="329870"/>
                  <a:pt x="7617409" y="304495"/>
                  <a:pt x="7617409" y="277063"/>
                </a:cubicBezTo>
                <a:cubicBezTo>
                  <a:pt x="7617409" y="261518"/>
                  <a:pt x="7619695" y="247345"/>
                  <a:pt x="7624267" y="234544"/>
                </a:cubicBezTo>
                <a:cubicBezTo>
                  <a:pt x="7628839" y="221742"/>
                  <a:pt x="7636840" y="209055"/>
                  <a:pt x="7648269" y="196482"/>
                </a:cubicBezTo>
                <a:cubicBezTo>
                  <a:pt x="7659700" y="183909"/>
                  <a:pt x="7676845" y="173965"/>
                  <a:pt x="7699705" y="166649"/>
                </a:cubicBezTo>
                <a:cubicBezTo>
                  <a:pt x="7722565" y="159334"/>
                  <a:pt x="7750454" y="155677"/>
                  <a:pt x="7783373" y="155677"/>
                </a:cubicBezTo>
                <a:close/>
                <a:moveTo>
                  <a:pt x="7226884" y="155677"/>
                </a:moveTo>
                <a:cubicBezTo>
                  <a:pt x="7379131" y="155677"/>
                  <a:pt x="7455255" y="204368"/>
                  <a:pt x="7455255" y="301752"/>
                </a:cubicBezTo>
                <a:cubicBezTo>
                  <a:pt x="7455255" y="324155"/>
                  <a:pt x="7452398" y="347243"/>
                  <a:pt x="7446683" y="371018"/>
                </a:cubicBezTo>
                <a:cubicBezTo>
                  <a:pt x="7440968" y="394792"/>
                  <a:pt x="7431938" y="413995"/>
                  <a:pt x="7419593" y="428625"/>
                </a:cubicBezTo>
                <a:cubicBezTo>
                  <a:pt x="7383475" y="471145"/>
                  <a:pt x="7318324" y="492404"/>
                  <a:pt x="7224141" y="492404"/>
                </a:cubicBezTo>
                <a:lnTo>
                  <a:pt x="7224141" y="605561"/>
                </a:lnTo>
                <a:cubicBezTo>
                  <a:pt x="7223684" y="606476"/>
                  <a:pt x="7223112" y="607733"/>
                  <a:pt x="7222426" y="609333"/>
                </a:cubicBezTo>
                <a:cubicBezTo>
                  <a:pt x="7221741" y="610933"/>
                  <a:pt x="7219340" y="613791"/>
                  <a:pt x="7215225" y="617906"/>
                </a:cubicBezTo>
                <a:cubicBezTo>
                  <a:pt x="7211111" y="622021"/>
                  <a:pt x="7206081" y="625678"/>
                  <a:pt x="7200138" y="628879"/>
                </a:cubicBezTo>
                <a:cubicBezTo>
                  <a:pt x="7194195" y="632079"/>
                  <a:pt x="7185507" y="634936"/>
                  <a:pt x="7174077" y="637451"/>
                </a:cubicBezTo>
                <a:cubicBezTo>
                  <a:pt x="7162647" y="639966"/>
                  <a:pt x="7149846" y="641223"/>
                  <a:pt x="7135673" y="641223"/>
                </a:cubicBezTo>
                <a:cubicBezTo>
                  <a:pt x="7097725" y="641223"/>
                  <a:pt x="7070636" y="632536"/>
                  <a:pt x="7054405" y="615163"/>
                </a:cubicBezTo>
                <a:cubicBezTo>
                  <a:pt x="7038175" y="597789"/>
                  <a:pt x="7030059" y="570128"/>
                  <a:pt x="7030059" y="532181"/>
                </a:cubicBezTo>
                <a:cubicBezTo>
                  <a:pt x="7030059" y="474574"/>
                  <a:pt x="7030859" y="403365"/>
                  <a:pt x="7032459" y="318554"/>
                </a:cubicBezTo>
                <a:cubicBezTo>
                  <a:pt x="7034060" y="233743"/>
                  <a:pt x="7036461" y="185852"/>
                  <a:pt x="7039661" y="174879"/>
                </a:cubicBezTo>
                <a:cubicBezTo>
                  <a:pt x="7070293" y="162077"/>
                  <a:pt x="7132701" y="155677"/>
                  <a:pt x="7226884" y="155677"/>
                </a:cubicBezTo>
                <a:close/>
                <a:moveTo>
                  <a:pt x="4700702" y="155677"/>
                </a:moveTo>
                <a:cubicBezTo>
                  <a:pt x="4741850" y="155677"/>
                  <a:pt x="4776140" y="172593"/>
                  <a:pt x="4803572" y="206426"/>
                </a:cubicBezTo>
                <a:cubicBezTo>
                  <a:pt x="4831004" y="240259"/>
                  <a:pt x="4854778" y="287122"/>
                  <a:pt x="4874895" y="347015"/>
                </a:cubicBezTo>
                <a:lnTo>
                  <a:pt x="4866665" y="165278"/>
                </a:lnTo>
                <a:cubicBezTo>
                  <a:pt x="4898212" y="159334"/>
                  <a:pt x="4927702" y="156362"/>
                  <a:pt x="4955134" y="156362"/>
                </a:cubicBezTo>
                <a:cubicBezTo>
                  <a:pt x="5023714" y="156362"/>
                  <a:pt x="5059604" y="181280"/>
                  <a:pt x="5062805" y="231115"/>
                </a:cubicBezTo>
                <a:cubicBezTo>
                  <a:pt x="5063261" y="235229"/>
                  <a:pt x="5063490" y="241630"/>
                  <a:pt x="5063490" y="250317"/>
                </a:cubicBezTo>
                <a:cubicBezTo>
                  <a:pt x="5063490" y="255346"/>
                  <a:pt x="5063718" y="268719"/>
                  <a:pt x="5064176" y="290436"/>
                </a:cubicBezTo>
                <a:cubicBezTo>
                  <a:pt x="5064633" y="312153"/>
                  <a:pt x="5064862" y="330556"/>
                  <a:pt x="5064862" y="345643"/>
                </a:cubicBezTo>
                <a:cubicBezTo>
                  <a:pt x="5064404" y="469544"/>
                  <a:pt x="5061890" y="545897"/>
                  <a:pt x="5057318" y="574700"/>
                </a:cubicBezTo>
                <a:cubicBezTo>
                  <a:pt x="5051831" y="606704"/>
                  <a:pt x="5040173" y="626364"/>
                  <a:pt x="5022342" y="633679"/>
                </a:cubicBezTo>
                <a:cubicBezTo>
                  <a:pt x="5012741" y="637794"/>
                  <a:pt x="4998568" y="639851"/>
                  <a:pt x="4979822" y="639851"/>
                </a:cubicBezTo>
                <a:cubicBezTo>
                  <a:pt x="4959249" y="639851"/>
                  <a:pt x="4939703" y="635965"/>
                  <a:pt x="4921186" y="628193"/>
                </a:cubicBezTo>
                <a:cubicBezTo>
                  <a:pt x="4902670" y="620420"/>
                  <a:pt x="4886782" y="609562"/>
                  <a:pt x="4873524" y="595617"/>
                </a:cubicBezTo>
                <a:cubicBezTo>
                  <a:pt x="4860265" y="581673"/>
                  <a:pt x="4848720" y="568185"/>
                  <a:pt x="4838891" y="555155"/>
                </a:cubicBezTo>
                <a:cubicBezTo>
                  <a:pt x="4829061" y="542125"/>
                  <a:pt x="4820489" y="527494"/>
                  <a:pt x="4813173" y="511264"/>
                </a:cubicBezTo>
                <a:cubicBezTo>
                  <a:pt x="4805858" y="495033"/>
                  <a:pt x="4800943" y="483718"/>
                  <a:pt x="4798429" y="477317"/>
                </a:cubicBezTo>
                <a:cubicBezTo>
                  <a:pt x="4795914" y="470916"/>
                  <a:pt x="4793742" y="464515"/>
                  <a:pt x="4791914" y="458114"/>
                </a:cubicBezTo>
                <a:lnTo>
                  <a:pt x="4791227" y="602132"/>
                </a:lnTo>
                <a:lnTo>
                  <a:pt x="4791227" y="604190"/>
                </a:lnTo>
                <a:lnTo>
                  <a:pt x="4787799" y="607619"/>
                </a:lnTo>
                <a:cubicBezTo>
                  <a:pt x="4785513" y="610362"/>
                  <a:pt x="4782083" y="613562"/>
                  <a:pt x="4777511" y="617220"/>
                </a:cubicBezTo>
                <a:cubicBezTo>
                  <a:pt x="4772940" y="620878"/>
                  <a:pt x="4767339" y="624421"/>
                  <a:pt x="4760710" y="627850"/>
                </a:cubicBezTo>
                <a:cubicBezTo>
                  <a:pt x="4754080" y="631279"/>
                  <a:pt x="4745393" y="634251"/>
                  <a:pt x="4734649" y="636765"/>
                </a:cubicBezTo>
                <a:cubicBezTo>
                  <a:pt x="4723905" y="639280"/>
                  <a:pt x="4712361" y="640537"/>
                  <a:pt x="4700016" y="640537"/>
                </a:cubicBezTo>
                <a:cubicBezTo>
                  <a:pt x="4668012" y="640537"/>
                  <a:pt x="4643438" y="631279"/>
                  <a:pt x="4626293" y="612762"/>
                </a:cubicBezTo>
                <a:cubicBezTo>
                  <a:pt x="4609148" y="594246"/>
                  <a:pt x="4600575" y="572414"/>
                  <a:pt x="4600575" y="547268"/>
                </a:cubicBezTo>
                <a:cubicBezTo>
                  <a:pt x="4600575" y="512978"/>
                  <a:pt x="4601604" y="462572"/>
                  <a:pt x="4603662" y="396049"/>
                </a:cubicBezTo>
                <a:cubicBezTo>
                  <a:pt x="4605719" y="329527"/>
                  <a:pt x="4606747" y="280035"/>
                  <a:pt x="4606747" y="247574"/>
                </a:cubicBezTo>
                <a:cubicBezTo>
                  <a:pt x="4606747" y="237058"/>
                  <a:pt x="4609376" y="225285"/>
                  <a:pt x="4614634" y="212255"/>
                </a:cubicBezTo>
                <a:cubicBezTo>
                  <a:pt x="4619892" y="199225"/>
                  <a:pt x="4630179" y="186538"/>
                  <a:pt x="4645495" y="174193"/>
                </a:cubicBezTo>
                <a:cubicBezTo>
                  <a:pt x="4660811" y="161849"/>
                  <a:pt x="4679214" y="155677"/>
                  <a:pt x="4700702" y="155677"/>
                </a:cubicBezTo>
                <a:close/>
                <a:moveTo>
                  <a:pt x="4479494" y="155677"/>
                </a:moveTo>
                <a:cubicBezTo>
                  <a:pt x="4500525" y="155677"/>
                  <a:pt x="4518012" y="156019"/>
                  <a:pt x="4531957" y="156705"/>
                </a:cubicBezTo>
                <a:cubicBezTo>
                  <a:pt x="4545902" y="157391"/>
                  <a:pt x="4554475" y="157963"/>
                  <a:pt x="4557675" y="158420"/>
                </a:cubicBezTo>
                <a:lnTo>
                  <a:pt x="4562475" y="159106"/>
                </a:lnTo>
                <a:cubicBezTo>
                  <a:pt x="4571619" y="182880"/>
                  <a:pt x="4576191" y="206654"/>
                  <a:pt x="4576191" y="230429"/>
                </a:cubicBezTo>
                <a:cubicBezTo>
                  <a:pt x="4576191" y="282550"/>
                  <a:pt x="4550817" y="310667"/>
                  <a:pt x="4500068" y="314782"/>
                </a:cubicBezTo>
                <a:cubicBezTo>
                  <a:pt x="4489095" y="315239"/>
                  <a:pt x="4476522" y="315468"/>
                  <a:pt x="4462348" y="315468"/>
                </a:cubicBezTo>
                <a:cubicBezTo>
                  <a:pt x="4437203" y="315468"/>
                  <a:pt x="4415485" y="314554"/>
                  <a:pt x="4397197" y="312725"/>
                </a:cubicBezTo>
                <a:lnTo>
                  <a:pt x="4397197" y="351815"/>
                </a:lnTo>
                <a:cubicBezTo>
                  <a:pt x="4409542" y="353187"/>
                  <a:pt x="4424630" y="353873"/>
                  <a:pt x="4442460" y="353873"/>
                </a:cubicBezTo>
                <a:cubicBezTo>
                  <a:pt x="4467606" y="353873"/>
                  <a:pt x="4490923" y="352044"/>
                  <a:pt x="4512412" y="348386"/>
                </a:cubicBezTo>
                <a:cubicBezTo>
                  <a:pt x="4514241" y="349301"/>
                  <a:pt x="4516298" y="350672"/>
                  <a:pt x="4518584" y="352501"/>
                </a:cubicBezTo>
                <a:cubicBezTo>
                  <a:pt x="4520870" y="354330"/>
                  <a:pt x="4524071" y="359816"/>
                  <a:pt x="4528185" y="368960"/>
                </a:cubicBezTo>
                <a:cubicBezTo>
                  <a:pt x="4532300" y="378104"/>
                  <a:pt x="4534357" y="388849"/>
                  <a:pt x="4534357" y="401193"/>
                </a:cubicBezTo>
                <a:lnTo>
                  <a:pt x="4534357" y="403936"/>
                </a:lnTo>
                <a:cubicBezTo>
                  <a:pt x="4533900" y="427253"/>
                  <a:pt x="4528185" y="443827"/>
                  <a:pt x="4517213" y="453657"/>
                </a:cubicBezTo>
                <a:cubicBezTo>
                  <a:pt x="4506240" y="463486"/>
                  <a:pt x="4486352" y="468401"/>
                  <a:pt x="4457548" y="468401"/>
                </a:cubicBezTo>
                <a:lnTo>
                  <a:pt x="4399255" y="467716"/>
                </a:lnTo>
                <a:lnTo>
                  <a:pt x="4399255" y="505435"/>
                </a:lnTo>
                <a:lnTo>
                  <a:pt x="4401312" y="506120"/>
                </a:lnTo>
                <a:cubicBezTo>
                  <a:pt x="4402227" y="506120"/>
                  <a:pt x="4404055" y="506235"/>
                  <a:pt x="4406799" y="506463"/>
                </a:cubicBezTo>
                <a:cubicBezTo>
                  <a:pt x="4409542" y="506692"/>
                  <a:pt x="4412628" y="506920"/>
                  <a:pt x="4416057" y="507149"/>
                </a:cubicBezTo>
                <a:cubicBezTo>
                  <a:pt x="4419486" y="507378"/>
                  <a:pt x="4423830" y="507606"/>
                  <a:pt x="4429087" y="507835"/>
                </a:cubicBezTo>
                <a:cubicBezTo>
                  <a:pt x="4434345" y="508063"/>
                  <a:pt x="4439489" y="508178"/>
                  <a:pt x="4444518" y="508178"/>
                </a:cubicBezTo>
                <a:cubicBezTo>
                  <a:pt x="4484751" y="508178"/>
                  <a:pt x="4522242" y="502234"/>
                  <a:pt x="4556989" y="490347"/>
                </a:cubicBezTo>
                <a:cubicBezTo>
                  <a:pt x="4571619" y="506806"/>
                  <a:pt x="4578935" y="527609"/>
                  <a:pt x="4578935" y="552755"/>
                </a:cubicBezTo>
                <a:cubicBezTo>
                  <a:pt x="4578935" y="562813"/>
                  <a:pt x="4578477" y="571271"/>
                  <a:pt x="4577563" y="578129"/>
                </a:cubicBezTo>
                <a:cubicBezTo>
                  <a:pt x="4576648" y="584987"/>
                  <a:pt x="4574020" y="592645"/>
                  <a:pt x="4569676" y="601104"/>
                </a:cubicBezTo>
                <a:cubicBezTo>
                  <a:pt x="4565333" y="609562"/>
                  <a:pt x="4559275" y="616420"/>
                  <a:pt x="4551503" y="621678"/>
                </a:cubicBezTo>
                <a:cubicBezTo>
                  <a:pt x="4543730" y="626935"/>
                  <a:pt x="4532414" y="631393"/>
                  <a:pt x="4517556" y="635051"/>
                </a:cubicBezTo>
                <a:cubicBezTo>
                  <a:pt x="4502697" y="638708"/>
                  <a:pt x="4484980" y="640537"/>
                  <a:pt x="4464406" y="640537"/>
                </a:cubicBezTo>
                <a:lnTo>
                  <a:pt x="4388968" y="640537"/>
                </a:lnTo>
                <a:cubicBezTo>
                  <a:pt x="4308958" y="640537"/>
                  <a:pt x="4255008" y="635965"/>
                  <a:pt x="4227119" y="626821"/>
                </a:cubicBezTo>
                <a:cubicBezTo>
                  <a:pt x="4222547" y="529895"/>
                  <a:pt x="4220032" y="452171"/>
                  <a:pt x="4219575" y="393649"/>
                </a:cubicBezTo>
                <a:cubicBezTo>
                  <a:pt x="4219575" y="368503"/>
                  <a:pt x="4220490" y="337756"/>
                  <a:pt x="4222319" y="301409"/>
                </a:cubicBezTo>
                <a:cubicBezTo>
                  <a:pt x="4224147" y="265062"/>
                  <a:pt x="4225976" y="235001"/>
                  <a:pt x="4227805" y="211226"/>
                </a:cubicBezTo>
                <a:lnTo>
                  <a:pt x="4230548" y="174879"/>
                </a:lnTo>
                <a:cubicBezTo>
                  <a:pt x="4255237" y="164821"/>
                  <a:pt x="4313759" y="158877"/>
                  <a:pt x="4406113" y="157048"/>
                </a:cubicBezTo>
                <a:cubicBezTo>
                  <a:pt x="4446347" y="156134"/>
                  <a:pt x="4470807" y="155677"/>
                  <a:pt x="4479494" y="155677"/>
                </a:cubicBezTo>
                <a:close/>
                <a:moveTo>
                  <a:pt x="3117799" y="155677"/>
                </a:moveTo>
                <a:cubicBezTo>
                  <a:pt x="3153918" y="155677"/>
                  <a:pt x="3184551" y="158991"/>
                  <a:pt x="3209697" y="165621"/>
                </a:cubicBezTo>
                <a:cubicBezTo>
                  <a:pt x="3234843" y="172250"/>
                  <a:pt x="3253702" y="181280"/>
                  <a:pt x="3266275" y="192710"/>
                </a:cubicBezTo>
                <a:cubicBezTo>
                  <a:pt x="3278848" y="204140"/>
                  <a:pt x="3287649" y="215684"/>
                  <a:pt x="3292678" y="227343"/>
                </a:cubicBezTo>
                <a:cubicBezTo>
                  <a:pt x="3297708" y="239001"/>
                  <a:pt x="3300222" y="251689"/>
                  <a:pt x="3300222" y="265405"/>
                </a:cubicBezTo>
                <a:cubicBezTo>
                  <a:pt x="3300222" y="275920"/>
                  <a:pt x="3298965" y="286550"/>
                  <a:pt x="3296450" y="297294"/>
                </a:cubicBezTo>
                <a:cubicBezTo>
                  <a:pt x="3293936" y="308038"/>
                  <a:pt x="3291307" y="316154"/>
                  <a:pt x="3288564" y="321640"/>
                </a:cubicBezTo>
                <a:lnTo>
                  <a:pt x="3285134" y="329870"/>
                </a:lnTo>
                <a:cubicBezTo>
                  <a:pt x="3256331" y="322555"/>
                  <a:pt x="3218841" y="318897"/>
                  <a:pt x="3172663" y="318897"/>
                </a:cubicBezTo>
                <a:cubicBezTo>
                  <a:pt x="3159862" y="318897"/>
                  <a:pt x="3148317" y="320154"/>
                  <a:pt x="3138030" y="322669"/>
                </a:cubicBezTo>
                <a:cubicBezTo>
                  <a:pt x="3127744" y="325183"/>
                  <a:pt x="3117342" y="329755"/>
                  <a:pt x="3106826" y="336385"/>
                </a:cubicBezTo>
                <a:cubicBezTo>
                  <a:pt x="3096311" y="343014"/>
                  <a:pt x="3088196" y="353416"/>
                  <a:pt x="3082481" y="367589"/>
                </a:cubicBezTo>
                <a:cubicBezTo>
                  <a:pt x="3076765" y="381762"/>
                  <a:pt x="3073908" y="399364"/>
                  <a:pt x="3073908" y="420395"/>
                </a:cubicBezTo>
                <a:cubicBezTo>
                  <a:pt x="3073908" y="440055"/>
                  <a:pt x="3076880" y="456628"/>
                  <a:pt x="3082824" y="470116"/>
                </a:cubicBezTo>
                <a:cubicBezTo>
                  <a:pt x="3088767" y="483603"/>
                  <a:pt x="3096540" y="493319"/>
                  <a:pt x="3106141" y="499262"/>
                </a:cubicBezTo>
                <a:cubicBezTo>
                  <a:pt x="3115742" y="505206"/>
                  <a:pt x="3124543" y="509206"/>
                  <a:pt x="3132544" y="511264"/>
                </a:cubicBezTo>
                <a:cubicBezTo>
                  <a:pt x="3140545" y="513321"/>
                  <a:pt x="3148889" y="514350"/>
                  <a:pt x="3157576" y="514350"/>
                </a:cubicBezTo>
                <a:cubicBezTo>
                  <a:pt x="3168092" y="514350"/>
                  <a:pt x="3175750" y="513207"/>
                  <a:pt x="3180550" y="510921"/>
                </a:cubicBezTo>
                <a:cubicBezTo>
                  <a:pt x="3185351" y="508635"/>
                  <a:pt x="3187751" y="503606"/>
                  <a:pt x="3187751" y="495833"/>
                </a:cubicBezTo>
                <a:lnTo>
                  <a:pt x="3186380" y="488975"/>
                </a:lnTo>
                <a:cubicBezTo>
                  <a:pt x="3183179" y="489433"/>
                  <a:pt x="3178607" y="489661"/>
                  <a:pt x="3172663" y="489661"/>
                </a:cubicBezTo>
                <a:cubicBezTo>
                  <a:pt x="3141574" y="489661"/>
                  <a:pt x="3126029" y="467258"/>
                  <a:pt x="3126029" y="422453"/>
                </a:cubicBezTo>
                <a:cubicBezTo>
                  <a:pt x="3126029" y="400050"/>
                  <a:pt x="3126943" y="388391"/>
                  <a:pt x="3128772" y="387477"/>
                </a:cubicBezTo>
                <a:lnTo>
                  <a:pt x="3313938" y="387477"/>
                </a:lnTo>
                <a:cubicBezTo>
                  <a:pt x="3321711" y="415823"/>
                  <a:pt x="3325597" y="443713"/>
                  <a:pt x="3325597" y="471145"/>
                </a:cubicBezTo>
                <a:cubicBezTo>
                  <a:pt x="3325597" y="526466"/>
                  <a:pt x="3307195" y="568642"/>
                  <a:pt x="3270390" y="597675"/>
                </a:cubicBezTo>
                <a:cubicBezTo>
                  <a:pt x="3233585" y="626707"/>
                  <a:pt x="3186608" y="641223"/>
                  <a:pt x="3129458" y="641223"/>
                </a:cubicBezTo>
                <a:cubicBezTo>
                  <a:pt x="3120771" y="641223"/>
                  <a:pt x="3111513" y="640766"/>
                  <a:pt x="3101683" y="639851"/>
                </a:cubicBezTo>
                <a:cubicBezTo>
                  <a:pt x="3091853" y="638937"/>
                  <a:pt x="3078938" y="636651"/>
                  <a:pt x="3062935" y="632993"/>
                </a:cubicBezTo>
                <a:cubicBezTo>
                  <a:pt x="3046933" y="629336"/>
                  <a:pt x="3031846" y="624307"/>
                  <a:pt x="3017673" y="617906"/>
                </a:cubicBezTo>
                <a:cubicBezTo>
                  <a:pt x="3003500" y="611505"/>
                  <a:pt x="2988640" y="602247"/>
                  <a:pt x="2973096" y="590131"/>
                </a:cubicBezTo>
                <a:cubicBezTo>
                  <a:pt x="2957551" y="578015"/>
                  <a:pt x="2944292" y="563842"/>
                  <a:pt x="2933319" y="547611"/>
                </a:cubicBezTo>
                <a:cubicBezTo>
                  <a:pt x="2922346" y="531381"/>
                  <a:pt x="2913317" y="510578"/>
                  <a:pt x="2906230" y="485203"/>
                </a:cubicBezTo>
                <a:cubicBezTo>
                  <a:pt x="2899143" y="459829"/>
                  <a:pt x="2895600" y="431597"/>
                  <a:pt x="2895600" y="400507"/>
                </a:cubicBezTo>
                <a:cubicBezTo>
                  <a:pt x="2895600" y="368503"/>
                  <a:pt x="2898915" y="339585"/>
                  <a:pt x="2905544" y="313753"/>
                </a:cubicBezTo>
                <a:cubicBezTo>
                  <a:pt x="2912173" y="287922"/>
                  <a:pt x="2920518" y="266662"/>
                  <a:pt x="2930576" y="249974"/>
                </a:cubicBezTo>
                <a:cubicBezTo>
                  <a:pt x="2940634" y="233286"/>
                  <a:pt x="2952979" y="218770"/>
                  <a:pt x="2967609" y="206426"/>
                </a:cubicBezTo>
                <a:cubicBezTo>
                  <a:pt x="2982240" y="194081"/>
                  <a:pt x="2996184" y="184823"/>
                  <a:pt x="3009443" y="178651"/>
                </a:cubicBezTo>
                <a:cubicBezTo>
                  <a:pt x="3022702" y="172479"/>
                  <a:pt x="3037104" y="167449"/>
                  <a:pt x="3052648" y="163563"/>
                </a:cubicBezTo>
                <a:cubicBezTo>
                  <a:pt x="3068193" y="159677"/>
                  <a:pt x="3080538" y="157391"/>
                  <a:pt x="3089682" y="156705"/>
                </a:cubicBezTo>
                <a:cubicBezTo>
                  <a:pt x="3098826" y="156019"/>
                  <a:pt x="3108198" y="155677"/>
                  <a:pt x="3117799" y="155677"/>
                </a:cubicBezTo>
                <a:close/>
                <a:moveTo>
                  <a:pt x="2509952" y="155677"/>
                </a:moveTo>
                <a:cubicBezTo>
                  <a:pt x="2551100" y="155677"/>
                  <a:pt x="2585390" y="172593"/>
                  <a:pt x="2612822" y="206426"/>
                </a:cubicBezTo>
                <a:cubicBezTo>
                  <a:pt x="2640254" y="240259"/>
                  <a:pt x="2664029" y="287122"/>
                  <a:pt x="2684145" y="347015"/>
                </a:cubicBezTo>
                <a:lnTo>
                  <a:pt x="2675916" y="165278"/>
                </a:lnTo>
                <a:cubicBezTo>
                  <a:pt x="2707462" y="159334"/>
                  <a:pt x="2736952" y="156362"/>
                  <a:pt x="2764384" y="156362"/>
                </a:cubicBezTo>
                <a:cubicBezTo>
                  <a:pt x="2832964" y="156362"/>
                  <a:pt x="2868854" y="181280"/>
                  <a:pt x="2872054" y="231115"/>
                </a:cubicBezTo>
                <a:cubicBezTo>
                  <a:pt x="2872512" y="235229"/>
                  <a:pt x="2872740" y="241630"/>
                  <a:pt x="2872740" y="250317"/>
                </a:cubicBezTo>
                <a:cubicBezTo>
                  <a:pt x="2872740" y="255346"/>
                  <a:pt x="2872969" y="268719"/>
                  <a:pt x="2873426" y="290436"/>
                </a:cubicBezTo>
                <a:cubicBezTo>
                  <a:pt x="2873884" y="312153"/>
                  <a:pt x="2874112" y="330556"/>
                  <a:pt x="2874112" y="345643"/>
                </a:cubicBezTo>
                <a:cubicBezTo>
                  <a:pt x="2873655" y="469544"/>
                  <a:pt x="2871140" y="545897"/>
                  <a:pt x="2866568" y="574700"/>
                </a:cubicBezTo>
                <a:cubicBezTo>
                  <a:pt x="2861082" y="606704"/>
                  <a:pt x="2849423" y="626364"/>
                  <a:pt x="2831592" y="633679"/>
                </a:cubicBezTo>
                <a:cubicBezTo>
                  <a:pt x="2821991" y="637794"/>
                  <a:pt x="2807818" y="639851"/>
                  <a:pt x="2789073" y="639851"/>
                </a:cubicBezTo>
                <a:cubicBezTo>
                  <a:pt x="2768499" y="639851"/>
                  <a:pt x="2748953" y="635965"/>
                  <a:pt x="2730437" y="628193"/>
                </a:cubicBezTo>
                <a:cubicBezTo>
                  <a:pt x="2711920" y="620420"/>
                  <a:pt x="2696032" y="609562"/>
                  <a:pt x="2682774" y="595617"/>
                </a:cubicBezTo>
                <a:cubicBezTo>
                  <a:pt x="2669515" y="581673"/>
                  <a:pt x="2657971" y="568185"/>
                  <a:pt x="2648141" y="555155"/>
                </a:cubicBezTo>
                <a:cubicBezTo>
                  <a:pt x="2638311" y="542125"/>
                  <a:pt x="2629738" y="527494"/>
                  <a:pt x="2622423" y="511264"/>
                </a:cubicBezTo>
                <a:cubicBezTo>
                  <a:pt x="2615108" y="495033"/>
                  <a:pt x="2610193" y="483718"/>
                  <a:pt x="2607678" y="477317"/>
                </a:cubicBezTo>
                <a:cubicBezTo>
                  <a:pt x="2605164" y="470916"/>
                  <a:pt x="2602993" y="464515"/>
                  <a:pt x="2601163" y="458114"/>
                </a:cubicBezTo>
                <a:lnTo>
                  <a:pt x="2600478" y="602132"/>
                </a:lnTo>
                <a:lnTo>
                  <a:pt x="2600478" y="604190"/>
                </a:lnTo>
                <a:lnTo>
                  <a:pt x="2597049" y="607619"/>
                </a:lnTo>
                <a:cubicBezTo>
                  <a:pt x="2594763" y="610362"/>
                  <a:pt x="2591334" y="613562"/>
                  <a:pt x="2586762" y="617220"/>
                </a:cubicBezTo>
                <a:cubicBezTo>
                  <a:pt x="2582190" y="620878"/>
                  <a:pt x="2576589" y="624421"/>
                  <a:pt x="2569959" y="627850"/>
                </a:cubicBezTo>
                <a:cubicBezTo>
                  <a:pt x="2563330" y="631279"/>
                  <a:pt x="2554643" y="634251"/>
                  <a:pt x="2543899" y="636765"/>
                </a:cubicBezTo>
                <a:cubicBezTo>
                  <a:pt x="2533155" y="639280"/>
                  <a:pt x="2521611" y="640537"/>
                  <a:pt x="2509266" y="640537"/>
                </a:cubicBezTo>
                <a:cubicBezTo>
                  <a:pt x="2477262" y="640537"/>
                  <a:pt x="2452688" y="631279"/>
                  <a:pt x="2435543" y="612762"/>
                </a:cubicBezTo>
                <a:cubicBezTo>
                  <a:pt x="2418398" y="594246"/>
                  <a:pt x="2409825" y="572414"/>
                  <a:pt x="2409825" y="547268"/>
                </a:cubicBezTo>
                <a:cubicBezTo>
                  <a:pt x="2409825" y="512978"/>
                  <a:pt x="2410854" y="462572"/>
                  <a:pt x="2412911" y="396049"/>
                </a:cubicBezTo>
                <a:cubicBezTo>
                  <a:pt x="2414969" y="329527"/>
                  <a:pt x="2415997" y="280035"/>
                  <a:pt x="2415997" y="247574"/>
                </a:cubicBezTo>
                <a:cubicBezTo>
                  <a:pt x="2415997" y="237058"/>
                  <a:pt x="2418626" y="225285"/>
                  <a:pt x="2423884" y="212255"/>
                </a:cubicBezTo>
                <a:cubicBezTo>
                  <a:pt x="2429142" y="199225"/>
                  <a:pt x="2439429" y="186538"/>
                  <a:pt x="2454745" y="174193"/>
                </a:cubicBezTo>
                <a:cubicBezTo>
                  <a:pt x="2470061" y="161849"/>
                  <a:pt x="2488464" y="155677"/>
                  <a:pt x="2509952" y="155677"/>
                </a:cubicBezTo>
                <a:close/>
                <a:moveTo>
                  <a:pt x="2174748" y="155677"/>
                </a:moveTo>
                <a:cubicBezTo>
                  <a:pt x="2203095" y="155677"/>
                  <a:pt x="2228812" y="158991"/>
                  <a:pt x="2251901" y="165621"/>
                </a:cubicBezTo>
                <a:cubicBezTo>
                  <a:pt x="2274990" y="172250"/>
                  <a:pt x="2293963" y="180480"/>
                  <a:pt x="2308822" y="190309"/>
                </a:cubicBezTo>
                <a:cubicBezTo>
                  <a:pt x="2323681" y="200139"/>
                  <a:pt x="2336597" y="212141"/>
                  <a:pt x="2347570" y="226314"/>
                </a:cubicBezTo>
                <a:cubicBezTo>
                  <a:pt x="2358543" y="240487"/>
                  <a:pt x="2366887" y="253860"/>
                  <a:pt x="2372601" y="266433"/>
                </a:cubicBezTo>
                <a:cubicBezTo>
                  <a:pt x="2378317" y="279006"/>
                  <a:pt x="2382774" y="292379"/>
                  <a:pt x="2385975" y="306553"/>
                </a:cubicBezTo>
                <a:cubicBezTo>
                  <a:pt x="2389175" y="320726"/>
                  <a:pt x="2391118" y="331813"/>
                  <a:pt x="2391804" y="339814"/>
                </a:cubicBezTo>
                <a:cubicBezTo>
                  <a:pt x="2392490" y="347815"/>
                  <a:pt x="2392833" y="355244"/>
                  <a:pt x="2392833" y="362102"/>
                </a:cubicBezTo>
                <a:lnTo>
                  <a:pt x="2392833" y="593903"/>
                </a:lnTo>
                <a:cubicBezTo>
                  <a:pt x="2380031" y="624992"/>
                  <a:pt x="2348027" y="640537"/>
                  <a:pt x="2296821" y="640537"/>
                </a:cubicBezTo>
                <a:cubicBezTo>
                  <a:pt x="2279447" y="640537"/>
                  <a:pt x="2264817" y="637222"/>
                  <a:pt x="2252929" y="630593"/>
                </a:cubicBezTo>
                <a:cubicBezTo>
                  <a:pt x="2241042" y="623964"/>
                  <a:pt x="2232470" y="615163"/>
                  <a:pt x="2227212" y="604190"/>
                </a:cubicBezTo>
                <a:cubicBezTo>
                  <a:pt x="2221954" y="593217"/>
                  <a:pt x="2218297" y="582930"/>
                  <a:pt x="2216239" y="573329"/>
                </a:cubicBezTo>
                <a:cubicBezTo>
                  <a:pt x="2214182" y="563728"/>
                  <a:pt x="2213153" y="553669"/>
                  <a:pt x="2213153" y="543154"/>
                </a:cubicBezTo>
                <a:lnTo>
                  <a:pt x="2214525" y="519836"/>
                </a:lnTo>
                <a:lnTo>
                  <a:pt x="2141830" y="519836"/>
                </a:lnTo>
                <a:cubicBezTo>
                  <a:pt x="2141830" y="533552"/>
                  <a:pt x="2142401" y="548640"/>
                  <a:pt x="2143545" y="565099"/>
                </a:cubicBezTo>
                <a:cubicBezTo>
                  <a:pt x="2144687" y="581558"/>
                  <a:pt x="2145945" y="594589"/>
                  <a:pt x="2147317" y="604190"/>
                </a:cubicBezTo>
                <a:lnTo>
                  <a:pt x="2149374" y="618592"/>
                </a:lnTo>
                <a:cubicBezTo>
                  <a:pt x="2131086" y="633222"/>
                  <a:pt x="2103197" y="640537"/>
                  <a:pt x="2065706" y="640537"/>
                </a:cubicBezTo>
                <a:cubicBezTo>
                  <a:pt x="2035074" y="640537"/>
                  <a:pt x="2010157" y="630822"/>
                  <a:pt x="1990954" y="611391"/>
                </a:cubicBezTo>
                <a:cubicBezTo>
                  <a:pt x="1971752" y="591960"/>
                  <a:pt x="1962151" y="566242"/>
                  <a:pt x="1962151" y="534238"/>
                </a:cubicBezTo>
                <a:cubicBezTo>
                  <a:pt x="1962151" y="524180"/>
                  <a:pt x="1962608" y="499148"/>
                  <a:pt x="1963522" y="459143"/>
                </a:cubicBezTo>
                <a:cubicBezTo>
                  <a:pt x="1964436" y="419138"/>
                  <a:pt x="1964894" y="396392"/>
                  <a:pt x="1964894" y="390906"/>
                </a:cubicBezTo>
                <a:cubicBezTo>
                  <a:pt x="1964894" y="347929"/>
                  <a:pt x="1970952" y="310667"/>
                  <a:pt x="1983067" y="279121"/>
                </a:cubicBezTo>
                <a:cubicBezTo>
                  <a:pt x="1995183" y="247574"/>
                  <a:pt x="2009128" y="224257"/>
                  <a:pt x="2024901" y="209169"/>
                </a:cubicBezTo>
                <a:cubicBezTo>
                  <a:pt x="2040675" y="194081"/>
                  <a:pt x="2059649" y="182080"/>
                  <a:pt x="2081822" y="173164"/>
                </a:cubicBezTo>
                <a:cubicBezTo>
                  <a:pt x="2103996" y="164249"/>
                  <a:pt x="2121485" y="159106"/>
                  <a:pt x="2134286" y="157734"/>
                </a:cubicBezTo>
                <a:cubicBezTo>
                  <a:pt x="2147088" y="156362"/>
                  <a:pt x="2160575" y="155677"/>
                  <a:pt x="2174748" y="155677"/>
                </a:cubicBezTo>
                <a:close/>
                <a:moveTo>
                  <a:pt x="1508075" y="155677"/>
                </a:moveTo>
                <a:cubicBezTo>
                  <a:pt x="1544194" y="155677"/>
                  <a:pt x="1574826" y="158991"/>
                  <a:pt x="1599972" y="165621"/>
                </a:cubicBezTo>
                <a:cubicBezTo>
                  <a:pt x="1625118" y="172250"/>
                  <a:pt x="1643977" y="181280"/>
                  <a:pt x="1656550" y="192710"/>
                </a:cubicBezTo>
                <a:cubicBezTo>
                  <a:pt x="1669123" y="204140"/>
                  <a:pt x="1677925" y="215684"/>
                  <a:pt x="1682954" y="227343"/>
                </a:cubicBezTo>
                <a:cubicBezTo>
                  <a:pt x="1687983" y="239001"/>
                  <a:pt x="1690497" y="251689"/>
                  <a:pt x="1690497" y="265405"/>
                </a:cubicBezTo>
                <a:cubicBezTo>
                  <a:pt x="1690497" y="275920"/>
                  <a:pt x="1689240" y="286550"/>
                  <a:pt x="1686726" y="297294"/>
                </a:cubicBezTo>
                <a:cubicBezTo>
                  <a:pt x="1684211" y="308038"/>
                  <a:pt x="1681582" y="316154"/>
                  <a:pt x="1678839" y="321640"/>
                </a:cubicBezTo>
                <a:lnTo>
                  <a:pt x="1675410" y="329870"/>
                </a:lnTo>
                <a:cubicBezTo>
                  <a:pt x="1646606" y="322555"/>
                  <a:pt x="1609116" y="318897"/>
                  <a:pt x="1562939" y="318897"/>
                </a:cubicBezTo>
                <a:cubicBezTo>
                  <a:pt x="1550137" y="318897"/>
                  <a:pt x="1538593" y="320154"/>
                  <a:pt x="1528306" y="322669"/>
                </a:cubicBezTo>
                <a:cubicBezTo>
                  <a:pt x="1518019" y="325183"/>
                  <a:pt x="1507617" y="329755"/>
                  <a:pt x="1497102" y="336385"/>
                </a:cubicBezTo>
                <a:cubicBezTo>
                  <a:pt x="1486586" y="343014"/>
                  <a:pt x="1478471" y="353416"/>
                  <a:pt x="1472756" y="367589"/>
                </a:cubicBezTo>
                <a:cubicBezTo>
                  <a:pt x="1467041" y="381762"/>
                  <a:pt x="1464184" y="399364"/>
                  <a:pt x="1464184" y="420395"/>
                </a:cubicBezTo>
                <a:cubicBezTo>
                  <a:pt x="1464184" y="440055"/>
                  <a:pt x="1467155" y="456628"/>
                  <a:pt x="1473099" y="470116"/>
                </a:cubicBezTo>
                <a:cubicBezTo>
                  <a:pt x="1479042" y="483603"/>
                  <a:pt x="1486815" y="493319"/>
                  <a:pt x="1496416" y="499262"/>
                </a:cubicBezTo>
                <a:cubicBezTo>
                  <a:pt x="1506017" y="505206"/>
                  <a:pt x="1514818" y="509206"/>
                  <a:pt x="1522819" y="511264"/>
                </a:cubicBezTo>
                <a:cubicBezTo>
                  <a:pt x="1530820" y="513321"/>
                  <a:pt x="1539164" y="514350"/>
                  <a:pt x="1547851" y="514350"/>
                </a:cubicBezTo>
                <a:cubicBezTo>
                  <a:pt x="1558366" y="514350"/>
                  <a:pt x="1566025" y="513207"/>
                  <a:pt x="1570825" y="510921"/>
                </a:cubicBezTo>
                <a:cubicBezTo>
                  <a:pt x="1575626" y="508635"/>
                  <a:pt x="1578026" y="503606"/>
                  <a:pt x="1578026" y="495833"/>
                </a:cubicBezTo>
                <a:lnTo>
                  <a:pt x="1576655" y="488975"/>
                </a:lnTo>
                <a:cubicBezTo>
                  <a:pt x="1573454" y="489433"/>
                  <a:pt x="1568882" y="489661"/>
                  <a:pt x="1562939" y="489661"/>
                </a:cubicBezTo>
                <a:cubicBezTo>
                  <a:pt x="1531849" y="489661"/>
                  <a:pt x="1516304" y="467258"/>
                  <a:pt x="1516304" y="422453"/>
                </a:cubicBezTo>
                <a:cubicBezTo>
                  <a:pt x="1516304" y="400050"/>
                  <a:pt x="1517219" y="388391"/>
                  <a:pt x="1519047" y="387477"/>
                </a:cubicBezTo>
                <a:lnTo>
                  <a:pt x="1704214" y="387477"/>
                </a:lnTo>
                <a:cubicBezTo>
                  <a:pt x="1711986" y="415823"/>
                  <a:pt x="1715872" y="443713"/>
                  <a:pt x="1715872" y="471145"/>
                </a:cubicBezTo>
                <a:cubicBezTo>
                  <a:pt x="1715872" y="526466"/>
                  <a:pt x="1697470" y="568642"/>
                  <a:pt x="1660665" y="597675"/>
                </a:cubicBezTo>
                <a:cubicBezTo>
                  <a:pt x="1623860" y="626707"/>
                  <a:pt x="1576883" y="641223"/>
                  <a:pt x="1519733" y="641223"/>
                </a:cubicBezTo>
                <a:cubicBezTo>
                  <a:pt x="1511047" y="641223"/>
                  <a:pt x="1501788" y="640766"/>
                  <a:pt x="1491958" y="639851"/>
                </a:cubicBezTo>
                <a:cubicBezTo>
                  <a:pt x="1482129" y="638937"/>
                  <a:pt x="1469212" y="636651"/>
                  <a:pt x="1453211" y="632993"/>
                </a:cubicBezTo>
                <a:cubicBezTo>
                  <a:pt x="1437209" y="629336"/>
                  <a:pt x="1422121" y="624307"/>
                  <a:pt x="1407948" y="617906"/>
                </a:cubicBezTo>
                <a:cubicBezTo>
                  <a:pt x="1393775" y="611505"/>
                  <a:pt x="1378916" y="602247"/>
                  <a:pt x="1363371" y="590131"/>
                </a:cubicBezTo>
                <a:cubicBezTo>
                  <a:pt x="1347826" y="578015"/>
                  <a:pt x="1334567" y="563842"/>
                  <a:pt x="1323594" y="547611"/>
                </a:cubicBezTo>
                <a:cubicBezTo>
                  <a:pt x="1312622" y="531381"/>
                  <a:pt x="1303592" y="510578"/>
                  <a:pt x="1296505" y="485203"/>
                </a:cubicBezTo>
                <a:cubicBezTo>
                  <a:pt x="1289419" y="459829"/>
                  <a:pt x="1285875" y="431597"/>
                  <a:pt x="1285875" y="400507"/>
                </a:cubicBezTo>
                <a:cubicBezTo>
                  <a:pt x="1285875" y="368503"/>
                  <a:pt x="1289190" y="339585"/>
                  <a:pt x="1295820" y="313753"/>
                </a:cubicBezTo>
                <a:cubicBezTo>
                  <a:pt x="1302449" y="287922"/>
                  <a:pt x="1310793" y="266662"/>
                  <a:pt x="1320851" y="249974"/>
                </a:cubicBezTo>
                <a:cubicBezTo>
                  <a:pt x="1330910" y="233286"/>
                  <a:pt x="1343254" y="218770"/>
                  <a:pt x="1357884" y="206426"/>
                </a:cubicBezTo>
                <a:cubicBezTo>
                  <a:pt x="1372515" y="194081"/>
                  <a:pt x="1386459" y="184823"/>
                  <a:pt x="1399718" y="178651"/>
                </a:cubicBezTo>
                <a:cubicBezTo>
                  <a:pt x="1412977" y="172479"/>
                  <a:pt x="1427379" y="167449"/>
                  <a:pt x="1442924" y="163563"/>
                </a:cubicBezTo>
                <a:cubicBezTo>
                  <a:pt x="1458469" y="159677"/>
                  <a:pt x="1470813" y="157391"/>
                  <a:pt x="1479957" y="156705"/>
                </a:cubicBezTo>
                <a:cubicBezTo>
                  <a:pt x="1489101" y="156019"/>
                  <a:pt x="1498473" y="155677"/>
                  <a:pt x="1508075" y="155677"/>
                </a:cubicBezTo>
                <a:close/>
                <a:moveTo>
                  <a:pt x="650748" y="155677"/>
                </a:moveTo>
                <a:cubicBezTo>
                  <a:pt x="679095" y="155677"/>
                  <a:pt x="704812" y="158991"/>
                  <a:pt x="727901" y="165621"/>
                </a:cubicBezTo>
                <a:cubicBezTo>
                  <a:pt x="750989" y="172250"/>
                  <a:pt x="769963" y="180480"/>
                  <a:pt x="784822" y="190309"/>
                </a:cubicBezTo>
                <a:cubicBezTo>
                  <a:pt x="799681" y="200139"/>
                  <a:pt x="812597" y="212141"/>
                  <a:pt x="823570" y="226314"/>
                </a:cubicBezTo>
                <a:cubicBezTo>
                  <a:pt x="834543" y="240487"/>
                  <a:pt x="842887" y="253860"/>
                  <a:pt x="848602" y="266433"/>
                </a:cubicBezTo>
                <a:cubicBezTo>
                  <a:pt x="854317" y="279006"/>
                  <a:pt x="858774" y="292379"/>
                  <a:pt x="861975" y="306553"/>
                </a:cubicBezTo>
                <a:cubicBezTo>
                  <a:pt x="865175" y="320726"/>
                  <a:pt x="867118" y="331813"/>
                  <a:pt x="867804" y="339814"/>
                </a:cubicBezTo>
                <a:cubicBezTo>
                  <a:pt x="868490" y="347815"/>
                  <a:pt x="868833" y="355244"/>
                  <a:pt x="868833" y="362102"/>
                </a:cubicBezTo>
                <a:lnTo>
                  <a:pt x="868833" y="593903"/>
                </a:lnTo>
                <a:cubicBezTo>
                  <a:pt x="856031" y="624992"/>
                  <a:pt x="824027" y="640537"/>
                  <a:pt x="772821" y="640537"/>
                </a:cubicBezTo>
                <a:cubicBezTo>
                  <a:pt x="755447" y="640537"/>
                  <a:pt x="740817" y="637222"/>
                  <a:pt x="728930" y="630593"/>
                </a:cubicBezTo>
                <a:cubicBezTo>
                  <a:pt x="717042" y="623964"/>
                  <a:pt x="708470" y="615163"/>
                  <a:pt x="703212" y="604190"/>
                </a:cubicBezTo>
                <a:cubicBezTo>
                  <a:pt x="697954" y="593217"/>
                  <a:pt x="694297" y="582930"/>
                  <a:pt x="692239" y="573329"/>
                </a:cubicBezTo>
                <a:cubicBezTo>
                  <a:pt x="690182" y="563728"/>
                  <a:pt x="689153" y="553669"/>
                  <a:pt x="689153" y="543154"/>
                </a:cubicBezTo>
                <a:lnTo>
                  <a:pt x="690525" y="519836"/>
                </a:lnTo>
                <a:lnTo>
                  <a:pt x="617830" y="519836"/>
                </a:lnTo>
                <a:cubicBezTo>
                  <a:pt x="617830" y="533552"/>
                  <a:pt x="618401" y="548640"/>
                  <a:pt x="619545" y="565099"/>
                </a:cubicBezTo>
                <a:cubicBezTo>
                  <a:pt x="620687" y="581558"/>
                  <a:pt x="621945" y="594589"/>
                  <a:pt x="623316" y="604190"/>
                </a:cubicBezTo>
                <a:lnTo>
                  <a:pt x="625374" y="618592"/>
                </a:lnTo>
                <a:cubicBezTo>
                  <a:pt x="607086" y="633222"/>
                  <a:pt x="579197" y="640537"/>
                  <a:pt x="541706" y="640537"/>
                </a:cubicBezTo>
                <a:cubicBezTo>
                  <a:pt x="511074" y="640537"/>
                  <a:pt x="486156" y="630822"/>
                  <a:pt x="466954" y="611391"/>
                </a:cubicBezTo>
                <a:cubicBezTo>
                  <a:pt x="447751" y="591960"/>
                  <a:pt x="438150" y="566242"/>
                  <a:pt x="438150" y="534238"/>
                </a:cubicBezTo>
                <a:cubicBezTo>
                  <a:pt x="438150" y="524180"/>
                  <a:pt x="438607" y="499148"/>
                  <a:pt x="439522" y="459143"/>
                </a:cubicBezTo>
                <a:cubicBezTo>
                  <a:pt x="440436" y="419138"/>
                  <a:pt x="440893" y="396392"/>
                  <a:pt x="440893" y="390906"/>
                </a:cubicBezTo>
                <a:cubicBezTo>
                  <a:pt x="440893" y="347929"/>
                  <a:pt x="446952" y="310667"/>
                  <a:pt x="459067" y="279121"/>
                </a:cubicBezTo>
                <a:cubicBezTo>
                  <a:pt x="471183" y="247574"/>
                  <a:pt x="485128" y="224257"/>
                  <a:pt x="500901" y="209169"/>
                </a:cubicBezTo>
                <a:cubicBezTo>
                  <a:pt x="516675" y="194081"/>
                  <a:pt x="535648" y="182080"/>
                  <a:pt x="557822" y="173164"/>
                </a:cubicBezTo>
                <a:cubicBezTo>
                  <a:pt x="579997" y="164249"/>
                  <a:pt x="597484" y="159106"/>
                  <a:pt x="610286" y="157734"/>
                </a:cubicBezTo>
                <a:cubicBezTo>
                  <a:pt x="623088" y="156362"/>
                  <a:pt x="636575" y="155677"/>
                  <a:pt x="650748" y="155677"/>
                </a:cubicBezTo>
                <a:close/>
                <a:moveTo>
                  <a:pt x="3667658" y="154305"/>
                </a:moveTo>
                <a:cubicBezTo>
                  <a:pt x="3696919" y="154305"/>
                  <a:pt x="3724352" y="156019"/>
                  <a:pt x="3749955" y="159448"/>
                </a:cubicBezTo>
                <a:cubicBezTo>
                  <a:pt x="3775558" y="162877"/>
                  <a:pt x="3802419" y="169964"/>
                  <a:pt x="3830536" y="180708"/>
                </a:cubicBezTo>
                <a:cubicBezTo>
                  <a:pt x="3858654" y="191452"/>
                  <a:pt x="3882543" y="205283"/>
                  <a:pt x="3902203" y="222199"/>
                </a:cubicBezTo>
                <a:cubicBezTo>
                  <a:pt x="3921862" y="239116"/>
                  <a:pt x="3938207" y="262204"/>
                  <a:pt x="3951237" y="291465"/>
                </a:cubicBezTo>
                <a:cubicBezTo>
                  <a:pt x="3964267" y="320726"/>
                  <a:pt x="3970782" y="354787"/>
                  <a:pt x="3970782" y="393649"/>
                </a:cubicBezTo>
                <a:cubicBezTo>
                  <a:pt x="3970782" y="433883"/>
                  <a:pt x="3964038" y="469201"/>
                  <a:pt x="3950551" y="499605"/>
                </a:cubicBezTo>
                <a:cubicBezTo>
                  <a:pt x="3937064" y="530009"/>
                  <a:pt x="3920033" y="553898"/>
                  <a:pt x="3899459" y="571271"/>
                </a:cubicBezTo>
                <a:cubicBezTo>
                  <a:pt x="3878885" y="588645"/>
                  <a:pt x="3854310" y="602818"/>
                  <a:pt x="3825735" y="613791"/>
                </a:cubicBezTo>
                <a:cubicBezTo>
                  <a:pt x="3797161" y="624764"/>
                  <a:pt x="3770072" y="631965"/>
                  <a:pt x="3744469" y="635394"/>
                </a:cubicBezTo>
                <a:cubicBezTo>
                  <a:pt x="3718865" y="638823"/>
                  <a:pt x="3691662" y="640537"/>
                  <a:pt x="3662858" y="640537"/>
                </a:cubicBezTo>
                <a:cubicBezTo>
                  <a:pt x="3641827" y="640537"/>
                  <a:pt x="3620910" y="639623"/>
                  <a:pt x="3600108" y="637794"/>
                </a:cubicBezTo>
                <a:cubicBezTo>
                  <a:pt x="3579305" y="635965"/>
                  <a:pt x="3563646" y="634136"/>
                  <a:pt x="3553130" y="632308"/>
                </a:cubicBezTo>
                <a:lnTo>
                  <a:pt x="3537357" y="628879"/>
                </a:lnTo>
                <a:cubicBezTo>
                  <a:pt x="3535528" y="622021"/>
                  <a:pt x="3533242" y="612191"/>
                  <a:pt x="3530499" y="599389"/>
                </a:cubicBezTo>
                <a:cubicBezTo>
                  <a:pt x="3525012" y="516179"/>
                  <a:pt x="3522041" y="464515"/>
                  <a:pt x="3521583" y="444398"/>
                </a:cubicBezTo>
                <a:lnTo>
                  <a:pt x="3483864" y="444398"/>
                </a:lnTo>
                <a:cubicBezTo>
                  <a:pt x="3482493" y="443941"/>
                  <a:pt x="3480664" y="442570"/>
                  <a:pt x="3478378" y="440284"/>
                </a:cubicBezTo>
                <a:cubicBezTo>
                  <a:pt x="3476092" y="437998"/>
                  <a:pt x="3473692" y="433426"/>
                  <a:pt x="3471177" y="426568"/>
                </a:cubicBezTo>
                <a:cubicBezTo>
                  <a:pt x="3468662" y="419710"/>
                  <a:pt x="3467405" y="411709"/>
                  <a:pt x="3467405" y="402565"/>
                </a:cubicBezTo>
                <a:cubicBezTo>
                  <a:pt x="3467405" y="378333"/>
                  <a:pt x="3480664" y="363931"/>
                  <a:pt x="3507181" y="359359"/>
                </a:cubicBezTo>
                <a:cubicBezTo>
                  <a:pt x="3512668" y="357988"/>
                  <a:pt x="3517697" y="357302"/>
                  <a:pt x="3522269" y="357302"/>
                </a:cubicBezTo>
                <a:cubicBezTo>
                  <a:pt x="3522726" y="333985"/>
                  <a:pt x="3523412" y="309753"/>
                  <a:pt x="3524327" y="284607"/>
                </a:cubicBezTo>
                <a:cubicBezTo>
                  <a:pt x="3525241" y="259461"/>
                  <a:pt x="3526270" y="235572"/>
                  <a:pt x="3527412" y="212941"/>
                </a:cubicBezTo>
                <a:cubicBezTo>
                  <a:pt x="3528555" y="190309"/>
                  <a:pt x="3529356" y="175336"/>
                  <a:pt x="3529813" y="168021"/>
                </a:cubicBezTo>
                <a:cubicBezTo>
                  <a:pt x="3567761" y="158877"/>
                  <a:pt x="3613709" y="154305"/>
                  <a:pt x="3667658" y="154305"/>
                </a:cubicBezTo>
                <a:close/>
                <a:moveTo>
                  <a:pt x="6948830" y="85725"/>
                </a:moveTo>
                <a:cubicBezTo>
                  <a:pt x="6976262" y="85268"/>
                  <a:pt x="6991578" y="100127"/>
                  <a:pt x="6994779" y="130302"/>
                </a:cubicBezTo>
                <a:cubicBezTo>
                  <a:pt x="6995693" y="139446"/>
                  <a:pt x="6996150" y="146075"/>
                  <a:pt x="6996150" y="150190"/>
                </a:cubicBezTo>
                <a:cubicBezTo>
                  <a:pt x="6996607" y="184480"/>
                  <a:pt x="6987235" y="209398"/>
                  <a:pt x="6968033" y="224942"/>
                </a:cubicBezTo>
                <a:cubicBezTo>
                  <a:pt x="6968489" y="225400"/>
                  <a:pt x="6968947" y="225857"/>
                  <a:pt x="6969404" y="226314"/>
                </a:cubicBezTo>
                <a:cubicBezTo>
                  <a:pt x="6980377" y="240487"/>
                  <a:pt x="6988835" y="254546"/>
                  <a:pt x="6994779" y="268491"/>
                </a:cubicBezTo>
                <a:cubicBezTo>
                  <a:pt x="7000723" y="282435"/>
                  <a:pt x="7005523" y="297409"/>
                  <a:pt x="7009180" y="313411"/>
                </a:cubicBezTo>
                <a:cubicBezTo>
                  <a:pt x="7012838" y="329413"/>
                  <a:pt x="7015238" y="343243"/>
                  <a:pt x="7016381" y="354901"/>
                </a:cubicBezTo>
                <a:cubicBezTo>
                  <a:pt x="7017525" y="366560"/>
                  <a:pt x="7018096" y="378333"/>
                  <a:pt x="7018096" y="390220"/>
                </a:cubicBezTo>
                <a:cubicBezTo>
                  <a:pt x="7018096" y="397993"/>
                  <a:pt x="7017753" y="406336"/>
                  <a:pt x="7017067" y="415252"/>
                </a:cubicBezTo>
                <a:cubicBezTo>
                  <a:pt x="7016381" y="424167"/>
                  <a:pt x="7014324" y="437540"/>
                  <a:pt x="7010895" y="455371"/>
                </a:cubicBezTo>
                <a:cubicBezTo>
                  <a:pt x="7007466" y="473202"/>
                  <a:pt x="7002894" y="489890"/>
                  <a:pt x="6997179" y="505435"/>
                </a:cubicBezTo>
                <a:cubicBezTo>
                  <a:pt x="6991465" y="520979"/>
                  <a:pt x="6982434" y="537667"/>
                  <a:pt x="6970090" y="555498"/>
                </a:cubicBezTo>
                <a:cubicBezTo>
                  <a:pt x="6957745" y="573329"/>
                  <a:pt x="6943458" y="588645"/>
                  <a:pt x="6927227" y="601447"/>
                </a:cubicBezTo>
                <a:cubicBezTo>
                  <a:pt x="6910997" y="614248"/>
                  <a:pt x="6889737" y="624878"/>
                  <a:pt x="6863448" y="633336"/>
                </a:cubicBezTo>
                <a:cubicBezTo>
                  <a:pt x="6837159" y="641794"/>
                  <a:pt x="6808013" y="646024"/>
                  <a:pt x="6776009" y="646024"/>
                </a:cubicBezTo>
                <a:cubicBezTo>
                  <a:pt x="6748577" y="646024"/>
                  <a:pt x="6723659" y="642480"/>
                  <a:pt x="6701256" y="635394"/>
                </a:cubicBezTo>
                <a:cubicBezTo>
                  <a:pt x="6678853" y="628307"/>
                  <a:pt x="6660451" y="619277"/>
                  <a:pt x="6646049" y="608305"/>
                </a:cubicBezTo>
                <a:cubicBezTo>
                  <a:pt x="6631647" y="597332"/>
                  <a:pt x="6619075" y="584187"/>
                  <a:pt x="6608331" y="568871"/>
                </a:cubicBezTo>
                <a:cubicBezTo>
                  <a:pt x="6597586" y="553555"/>
                  <a:pt x="6589357" y="538696"/>
                  <a:pt x="6583641" y="524294"/>
                </a:cubicBezTo>
                <a:cubicBezTo>
                  <a:pt x="6577927" y="509892"/>
                  <a:pt x="6573469" y="494462"/>
                  <a:pt x="6570269" y="478003"/>
                </a:cubicBezTo>
                <a:cubicBezTo>
                  <a:pt x="6567067" y="461543"/>
                  <a:pt x="6565011" y="448170"/>
                  <a:pt x="6564097" y="437883"/>
                </a:cubicBezTo>
                <a:cubicBezTo>
                  <a:pt x="6563182" y="427596"/>
                  <a:pt x="6562725" y="417652"/>
                  <a:pt x="6562725" y="408051"/>
                </a:cubicBezTo>
                <a:cubicBezTo>
                  <a:pt x="6562725" y="396621"/>
                  <a:pt x="6562953" y="386677"/>
                  <a:pt x="6563411" y="378219"/>
                </a:cubicBezTo>
                <a:cubicBezTo>
                  <a:pt x="6563868" y="369760"/>
                  <a:pt x="6565583" y="356387"/>
                  <a:pt x="6568554" y="338099"/>
                </a:cubicBezTo>
                <a:cubicBezTo>
                  <a:pt x="6571525" y="319811"/>
                  <a:pt x="6575869" y="303695"/>
                  <a:pt x="6581584" y="289750"/>
                </a:cubicBezTo>
                <a:cubicBezTo>
                  <a:pt x="6587299" y="275806"/>
                  <a:pt x="6595987" y="260261"/>
                  <a:pt x="6607645" y="243116"/>
                </a:cubicBezTo>
                <a:cubicBezTo>
                  <a:pt x="6619303" y="225971"/>
                  <a:pt x="6633362" y="211684"/>
                  <a:pt x="6649821" y="200254"/>
                </a:cubicBezTo>
                <a:cubicBezTo>
                  <a:pt x="6666280" y="188824"/>
                  <a:pt x="6687541" y="178765"/>
                  <a:pt x="6713601" y="170078"/>
                </a:cubicBezTo>
                <a:cubicBezTo>
                  <a:pt x="6739661" y="161392"/>
                  <a:pt x="6768922" y="156591"/>
                  <a:pt x="6801383" y="155677"/>
                </a:cubicBezTo>
                <a:cubicBezTo>
                  <a:pt x="6818299" y="155677"/>
                  <a:pt x="6831559" y="155791"/>
                  <a:pt x="6841159" y="156019"/>
                </a:cubicBezTo>
                <a:cubicBezTo>
                  <a:pt x="6850761" y="156248"/>
                  <a:pt x="6857161" y="156362"/>
                  <a:pt x="6860362" y="156362"/>
                </a:cubicBezTo>
                <a:cubicBezTo>
                  <a:pt x="6899224" y="155905"/>
                  <a:pt x="6920255" y="146533"/>
                  <a:pt x="6923455" y="128245"/>
                </a:cubicBezTo>
                <a:cubicBezTo>
                  <a:pt x="6925741" y="111328"/>
                  <a:pt x="6926885" y="99441"/>
                  <a:pt x="6926885" y="92583"/>
                </a:cubicBezTo>
                <a:lnTo>
                  <a:pt x="6926885" y="89154"/>
                </a:lnTo>
                <a:cubicBezTo>
                  <a:pt x="6933285" y="86868"/>
                  <a:pt x="6940601" y="85725"/>
                  <a:pt x="6948830" y="85725"/>
                </a:cubicBezTo>
                <a:close/>
                <a:moveTo>
                  <a:pt x="6011799" y="85725"/>
                </a:moveTo>
                <a:cubicBezTo>
                  <a:pt x="6039231" y="85268"/>
                  <a:pt x="6054547" y="100127"/>
                  <a:pt x="6057748" y="130302"/>
                </a:cubicBezTo>
                <a:cubicBezTo>
                  <a:pt x="6058662" y="139446"/>
                  <a:pt x="6059119" y="146075"/>
                  <a:pt x="6059119" y="150190"/>
                </a:cubicBezTo>
                <a:cubicBezTo>
                  <a:pt x="6060034" y="194081"/>
                  <a:pt x="6044260" y="222656"/>
                  <a:pt x="6011799" y="235915"/>
                </a:cubicBezTo>
                <a:cubicBezTo>
                  <a:pt x="6012256" y="239116"/>
                  <a:pt x="6012713" y="242087"/>
                  <a:pt x="6013171" y="244831"/>
                </a:cubicBezTo>
                <a:cubicBezTo>
                  <a:pt x="6014085" y="256718"/>
                  <a:pt x="6014542" y="271120"/>
                  <a:pt x="6014542" y="288036"/>
                </a:cubicBezTo>
                <a:cubicBezTo>
                  <a:pt x="6014542" y="309982"/>
                  <a:pt x="6014199" y="329413"/>
                  <a:pt x="6013514" y="346329"/>
                </a:cubicBezTo>
                <a:cubicBezTo>
                  <a:pt x="6012828" y="363245"/>
                  <a:pt x="6010884" y="384619"/>
                  <a:pt x="6007685" y="410451"/>
                </a:cubicBezTo>
                <a:cubicBezTo>
                  <a:pt x="6004484" y="436283"/>
                  <a:pt x="6000026" y="458914"/>
                  <a:pt x="5994311" y="478345"/>
                </a:cubicBezTo>
                <a:cubicBezTo>
                  <a:pt x="5988596" y="497776"/>
                  <a:pt x="5980024" y="518236"/>
                  <a:pt x="5968594" y="539725"/>
                </a:cubicBezTo>
                <a:cubicBezTo>
                  <a:pt x="5957163" y="561213"/>
                  <a:pt x="5943676" y="578815"/>
                  <a:pt x="5928131" y="592531"/>
                </a:cubicBezTo>
                <a:cubicBezTo>
                  <a:pt x="5912586" y="606247"/>
                  <a:pt x="5892927" y="617677"/>
                  <a:pt x="5869153" y="626821"/>
                </a:cubicBezTo>
                <a:cubicBezTo>
                  <a:pt x="5845378" y="635965"/>
                  <a:pt x="5818404" y="640537"/>
                  <a:pt x="5788228" y="640537"/>
                </a:cubicBezTo>
                <a:cubicBezTo>
                  <a:pt x="5758510" y="640537"/>
                  <a:pt x="5731764" y="635965"/>
                  <a:pt x="5707990" y="626821"/>
                </a:cubicBezTo>
                <a:cubicBezTo>
                  <a:pt x="5684215" y="617677"/>
                  <a:pt x="5664556" y="606133"/>
                  <a:pt x="5649011" y="592188"/>
                </a:cubicBezTo>
                <a:cubicBezTo>
                  <a:pt x="5633466" y="578244"/>
                  <a:pt x="5620093" y="560641"/>
                  <a:pt x="5608892" y="539382"/>
                </a:cubicBezTo>
                <a:cubicBezTo>
                  <a:pt x="5597690" y="518122"/>
                  <a:pt x="5589232" y="497776"/>
                  <a:pt x="5583517" y="478345"/>
                </a:cubicBezTo>
                <a:cubicBezTo>
                  <a:pt x="5577802" y="458914"/>
                  <a:pt x="5573230" y="436283"/>
                  <a:pt x="5569801" y="410451"/>
                </a:cubicBezTo>
                <a:cubicBezTo>
                  <a:pt x="5566372" y="384619"/>
                  <a:pt x="5564315" y="363245"/>
                  <a:pt x="5563629" y="346329"/>
                </a:cubicBezTo>
                <a:cubicBezTo>
                  <a:pt x="5563286" y="337871"/>
                  <a:pt x="5563029" y="328784"/>
                  <a:pt x="5562857" y="319068"/>
                </a:cubicBezTo>
                <a:lnTo>
                  <a:pt x="5562788" y="310691"/>
                </a:lnTo>
                <a:lnTo>
                  <a:pt x="5553380" y="312725"/>
                </a:lnTo>
                <a:cubicBezTo>
                  <a:pt x="5534634" y="312725"/>
                  <a:pt x="5515204" y="312496"/>
                  <a:pt x="5495087" y="312039"/>
                </a:cubicBezTo>
                <a:cubicBezTo>
                  <a:pt x="5493258" y="344957"/>
                  <a:pt x="5492343" y="387020"/>
                  <a:pt x="5492343" y="438226"/>
                </a:cubicBezTo>
                <a:cubicBezTo>
                  <a:pt x="5492343" y="521437"/>
                  <a:pt x="5493944" y="580415"/>
                  <a:pt x="5497144" y="615163"/>
                </a:cubicBezTo>
                <a:cubicBezTo>
                  <a:pt x="5480685" y="632079"/>
                  <a:pt x="5450281" y="640537"/>
                  <a:pt x="5405932" y="640537"/>
                </a:cubicBezTo>
                <a:cubicBezTo>
                  <a:pt x="5386273" y="640537"/>
                  <a:pt x="5369357" y="636880"/>
                  <a:pt x="5355184" y="629564"/>
                </a:cubicBezTo>
                <a:cubicBezTo>
                  <a:pt x="5341010" y="622249"/>
                  <a:pt x="5330724" y="612534"/>
                  <a:pt x="5324322" y="600418"/>
                </a:cubicBezTo>
                <a:cubicBezTo>
                  <a:pt x="5317922" y="588302"/>
                  <a:pt x="5313350" y="576758"/>
                  <a:pt x="5310606" y="565785"/>
                </a:cubicBezTo>
                <a:cubicBezTo>
                  <a:pt x="5307863" y="554812"/>
                  <a:pt x="5306492" y="543611"/>
                  <a:pt x="5306492" y="532181"/>
                </a:cubicBezTo>
                <a:cubicBezTo>
                  <a:pt x="5306492" y="529895"/>
                  <a:pt x="5306607" y="527152"/>
                  <a:pt x="5306834" y="523951"/>
                </a:cubicBezTo>
                <a:cubicBezTo>
                  <a:pt x="5307063" y="520751"/>
                  <a:pt x="5307292" y="515036"/>
                  <a:pt x="5307520" y="506806"/>
                </a:cubicBezTo>
                <a:cubicBezTo>
                  <a:pt x="5307749" y="498577"/>
                  <a:pt x="5307978" y="487604"/>
                  <a:pt x="5308206" y="473888"/>
                </a:cubicBezTo>
                <a:cubicBezTo>
                  <a:pt x="5308435" y="460172"/>
                  <a:pt x="5308663" y="438912"/>
                  <a:pt x="5308892" y="410108"/>
                </a:cubicBezTo>
                <a:cubicBezTo>
                  <a:pt x="5309121" y="381305"/>
                  <a:pt x="5309464" y="347472"/>
                  <a:pt x="5309921" y="308610"/>
                </a:cubicBezTo>
                <a:lnTo>
                  <a:pt x="5211851" y="312725"/>
                </a:lnTo>
                <a:cubicBezTo>
                  <a:pt x="5197678" y="299009"/>
                  <a:pt x="5190591" y="270891"/>
                  <a:pt x="5190591" y="228371"/>
                </a:cubicBezTo>
                <a:cubicBezTo>
                  <a:pt x="5190591" y="212369"/>
                  <a:pt x="5193563" y="198539"/>
                  <a:pt x="5199507" y="186880"/>
                </a:cubicBezTo>
                <a:cubicBezTo>
                  <a:pt x="5205450" y="175222"/>
                  <a:pt x="5213109" y="166535"/>
                  <a:pt x="5222481" y="160820"/>
                </a:cubicBezTo>
                <a:cubicBezTo>
                  <a:pt x="5231854" y="155105"/>
                  <a:pt x="5241112" y="151104"/>
                  <a:pt x="5250256" y="148819"/>
                </a:cubicBezTo>
                <a:cubicBezTo>
                  <a:pt x="5259400" y="146533"/>
                  <a:pt x="5268773" y="145390"/>
                  <a:pt x="5278374" y="145390"/>
                </a:cubicBezTo>
                <a:lnTo>
                  <a:pt x="5299634" y="146075"/>
                </a:lnTo>
                <a:cubicBezTo>
                  <a:pt x="5313350" y="146533"/>
                  <a:pt x="5345582" y="147218"/>
                  <a:pt x="5396331" y="148133"/>
                </a:cubicBezTo>
                <a:cubicBezTo>
                  <a:pt x="5447080" y="149047"/>
                  <a:pt x="5514975" y="149733"/>
                  <a:pt x="5600014" y="150190"/>
                </a:cubicBezTo>
                <a:cubicBezTo>
                  <a:pt x="5600700" y="151447"/>
                  <a:pt x="5601300" y="153548"/>
                  <a:pt x="5601814" y="156491"/>
                </a:cubicBezTo>
                <a:lnTo>
                  <a:pt x="5602989" y="166868"/>
                </a:lnTo>
                <a:lnTo>
                  <a:pt x="5605463" y="164935"/>
                </a:lnTo>
                <a:cubicBezTo>
                  <a:pt x="5618493" y="157848"/>
                  <a:pt x="5635295" y="154305"/>
                  <a:pt x="5655869" y="154305"/>
                </a:cubicBezTo>
                <a:cubicBezTo>
                  <a:pt x="5666385" y="154305"/>
                  <a:pt x="5677357" y="155105"/>
                  <a:pt x="5688787" y="156705"/>
                </a:cubicBezTo>
                <a:cubicBezTo>
                  <a:pt x="5700217" y="158305"/>
                  <a:pt x="5709475" y="160020"/>
                  <a:pt x="5716562" y="161849"/>
                </a:cubicBezTo>
                <a:cubicBezTo>
                  <a:pt x="5723648" y="163678"/>
                  <a:pt x="5731535" y="165735"/>
                  <a:pt x="5740222" y="168021"/>
                </a:cubicBezTo>
                <a:cubicBezTo>
                  <a:pt x="5748909" y="170307"/>
                  <a:pt x="5753939" y="171678"/>
                  <a:pt x="5755310" y="172136"/>
                </a:cubicBezTo>
                <a:lnTo>
                  <a:pt x="5755310" y="452628"/>
                </a:lnTo>
                <a:cubicBezTo>
                  <a:pt x="5755310" y="489204"/>
                  <a:pt x="5766283" y="507492"/>
                  <a:pt x="5788228" y="507492"/>
                </a:cubicBezTo>
                <a:cubicBezTo>
                  <a:pt x="5811545" y="507492"/>
                  <a:pt x="5823204" y="487375"/>
                  <a:pt x="5823204" y="447142"/>
                </a:cubicBezTo>
                <a:lnTo>
                  <a:pt x="5823204" y="172136"/>
                </a:lnTo>
                <a:cubicBezTo>
                  <a:pt x="5857951" y="160249"/>
                  <a:pt x="5890869" y="154305"/>
                  <a:pt x="5921960" y="154305"/>
                </a:cubicBezTo>
                <a:cubicBezTo>
                  <a:pt x="5928360" y="154305"/>
                  <a:pt x="5934532" y="154762"/>
                  <a:pt x="5940476" y="155677"/>
                </a:cubicBezTo>
                <a:cubicBezTo>
                  <a:pt x="5968365" y="152933"/>
                  <a:pt x="5983681" y="143789"/>
                  <a:pt x="5986424" y="128245"/>
                </a:cubicBezTo>
                <a:cubicBezTo>
                  <a:pt x="5988710" y="111328"/>
                  <a:pt x="5989854" y="99441"/>
                  <a:pt x="5989854" y="92583"/>
                </a:cubicBezTo>
                <a:lnTo>
                  <a:pt x="5989854" y="89154"/>
                </a:lnTo>
                <a:cubicBezTo>
                  <a:pt x="5996254" y="86868"/>
                  <a:pt x="6003570" y="85725"/>
                  <a:pt x="6011799" y="85725"/>
                </a:cubicBezTo>
                <a:close/>
                <a:moveTo>
                  <a:pt x="4399941" y="41834"/>
                </a:moveTo>
                <a:cubicBezTo>
                  <a:pt x="4406799" y="41834"/>
                  <a:pt x="4413428" y="43091"/>
                  <a:pt x="4419829" y="45606"/>
                </a:cubicBezTo>
                <a:cubicBezTo>
                  <a:pt x="4426230" y="48120"/>
                  <a:pt x="4431488" y="51206"/>
                  <a:pt x="4435602" y="54864"/>
                </a:cubicBezTo>
                <a:cubicBezTo>
                  <a:pt x="4439717" y="58522"/>
                  <a:pt x="4443375" y="62293"/>
                  <a:pt x="4446575" y="66180"/>
                </a:cubicBezTo>
                <a:cubicBezTo>
                  <a:pt x="4449775" y="70066"/>
                  <a:pt x="4452062" y="73152"/>
                  <a:pt x="4453433" y="75438"/>
                </a:cubicBezTo>
                <a:lnTo>
                  <a:pt x="4456176" y="79553"/>
                </a:lnTo>
                <a:cubicBezTo>
                  <a:pt x="4463491" y="89611"/>
                  <a:pt x="4467149" y="99670"/>
                  <a:pt x="4467149" y="109728"/>
                </a:cubicBezTo>
                <a:cubicBezTo>
                  <a:pt x="4467149" y="117043"/>
                  <a:pt x="4463834" y="122987"/>
                  <a:pt x="4457205" y="127559"/>
                </a:cubicBezTo>
                <a:cubicBezTo>
                  <a:pt x="4450576" y="132131"/>
                  <a:pt x="4443375" y="134417"/>
                  <a:pt x="4435602" y="134417"/>
                </a:cubicBezTo>
                <a:cubicBezTo>
                  <a:pt x="4422343" y="134417"/>
                  <a:pt x="4410228" y="124130"/>
                  <a:pt x="4399255" y="103556"/>
                </a:cubicBezTo>
                <a:cubicBezTo>
                  <a:pt x="4387368" y="124130"/>
                  <a:pt x="4375252" y="134417"/>
                  <a:pt x="4362907" y="134417"/>
                </a:cubicBezTo>
                <a:cubicBezTo>
                  <a:pt x="4355135" y="134417"/>
                  <a:pt x="4348049" y="132131"/>
                  <a:pt x="4341648" y="127559"/>
                </a:cubicBezTo>
                <a:cubicBezTo>
                  <a:pt x="4335247" y="122987"/>
                  <a:pt x="4332047" y="117043"/>
                  <a:pt x="4332047" y="109728"/>
                </a:cubicBezTo>
                <a:cubicBezTo>
                  <a:pt x="4332047" y="99212"/>
                  <a:pt x="4335476" y="89154"/>
                  <a:pt x="4342334" y="79553"/>
                </a:cubicBezTo>
                <a:cubicBezTo>
                  <a:pt x="4342791" y="78638"/>
                  <a:pt x="4343591" y="77267"/>
                  <a:pt x="4344734" y="75438"/>
                </a:cubicBezTo>
                <a:cubicBezTo>
                  <a:pt x="4345877" y="73609"/>
                  <a:pt x="4348163" y="70523"/>
                  <a:pt x="4351592" y="66180"/>
                </a:cubicBezTo>
                <a:cubicBezTo>
                  <a:pt x="4355021" y="61836"/>
                  <a:pt x="4358793" y="58064"/>
                  <a:pt x="4362907" y="54864"/>
                </a:cubicBezTo>
                <a:cubicBezTo>
                  <a:pt x="4367022" y="51664"/>
                  <a:pt x="4372395" y="48692"/>
                  <a:pt x="4379024" y="45949"/>
                </a:cubicBezTo>
                <a:cubicBezTo>
                  <a:pt x="4385653" y="43205"/>
                  <a:pt x="4392626" y="41834"/>
                  <a:pt x="4399941" y="41834"/>
                </a:cubicBezTo>
                <a:close/>
                <a:moveTo>
                  <a:pt x="5784113" y="41148"/>
                </a:moveTo>
                <a:cubicBezTo>
                  <a:pt x="5788228" y="41148"/>
                  <a:pt x="5792686" y="41491"/>
                  <a:pt x="5797486" y="42177"/>
                </a:cubicBezTo>
                <a:cubicBezTo>
                  <a:pt x="5802287" y="42862"/>
                  <a:pt x="5807774" y="44120"/>
                  <a:pt x="5813946" y="45949"/>
                </a:cubicBezTo>
                <a:cubicBezTo>
                  <a:pt x="5820118" y="47777"/>
                  <a:pt x="5825604" y="50178"/>
                  <a:pt x="5830405" y="53149"/>
                </a:cubicBezTo>
                <a:cubicBezTo>
                  <a:pt x="5835206" y="56121"/>
                  <a:pt x="5839206" y="60236"/>
                  <a:pt x="5842406" y="65494"/>
                </a:cubicBezTo>
                <a:cubicBezTo>
                  <a:pt x="5845607" y="70752"/>
                  <a:pt x="5847207" y="76924"/>
                  <a:pt x="5847207" y="84010"/>
                </a:cubicBezTo>
                <a:cubicBezTo>
                  <a:pt x="5847207" y="91097"/>
                  <a:pt x="5846292" y="97155"/>
                  <a:pt x="5844464" y="102184"/>
                </a:cubicBezTo>
                <a:cubicBezTo>
                  <a:pt x="5842635" y="107213"/>
                  <a:pt x="5839777" y="111214"/>
                  <a:pt x="5835892" y="114186"/>
                </a:cubicBezTo>
                <a:cubicBezTo>
                  <a:pt x="5832005" y="117157"/>
                  <a:pt x="5828461" y="119558"/>
                  <a:pt x="5825261" y="121387"/>
                </a:cubicBezTo>
                <a:cubicBezTo>
                  <a:pt x="5822061" y="123215"/>
                  <a:pt x="5820461" y="126873"/>
                  <a:pt x="5820461" y="132359"/>
                </a:cubicBezTo>
                <a:cubicBezTo>
                  <a:pt x="5812688" y="133731"/>
                  <a:pt x="5806288" y="134417"/>
                  <a:pt x="5801258" y="134417"/>
                </a:cubicBezTo>
                <a:cubicBezTo>
                  <a:pt x="5795772" y="134417"/>
                  <a:pt x="5790972" y="133617"/>
                  <a:pt x="5786857" y="132016"/>
                </a:cubicBezTo>
                <a:cubicBezTo>
                  <a:pt x="5782742" y="130416"/>
                  <a:pt x="5779769" y="128359"/>
                  <a:pt x="5777941" y="125844"/>
                </a:cubicBezTo>
                <a:cubicBezTo>
                  <a:pt x="5776112" y="123330"/>
                  <a:pt x="5775427" y="120129"/>
                  <a:pt x="5775884" y="116243"/>
                </a:cubicBezTo>
                <a:cubicBezTo>
                  <a:pt x="5776341" y="112357"/>
                  <a:pt x="5779542" y="108242"/>
                  <a:pt x="5785485" y="103899"/>
                </a:cubicBezTo>
                <a:cubicBezTo>
                  <a:pt x="5791428" y="99555"/>
                  <a:pt x="5794401" y="96012"/>
                  <a:pt x="5794401" y="93269"/>
                </a:cubicBezTo>
                <a:cubicBezTo>
                  <a:pt x="5794401" y="86868"/>
                  <a:pt x="5787771" y="83668"/>
                  <a:pt x="5774512" y="83668"/>
                </a:cubicBezTo>
                <a:cubicBezTo>
                  <a:pt x="5768568" y="83668"/>
                  <a:pt x="5763311" y="84468"/>
                  <a:pt x="5758739" y="86068"/>
                </a:cubicBezTo>
                <a:cubicBezTo>
                  <a:pt x="5754167" y="87668"/>
                  <a:pt x="5750966" y="89154"/>
                  <a:pt x="5749138" y="90526"/>
                </a:cubicBezTo>
                <a:lnTo>
                  <a:pt x="5746395" y="92583"/>
                </a:lnTo>
                <a:cubicBezTo>
                  <a:pt x="5740908" y="83896"/>
                  <a:pt x="5738165" y="76352"/>
                  <a:pt x="5738165" y="69952"/>
                </a:cubicBezTo>
                <a:cubicBezTo>
                  <a:pt x="5738165" y="64465"/>
                  <a:pt x="5739879" y="59665"/>
                  <a:pt x="5743308" y="55550"/>
                </a:cubicBezTo>
                <a:cubicBezTo>
                  <a:pt x="5746737" y="51435"/>
                  <a:pt x="5750966" y="48463"/>
                  <a:pt x="5755996" y="46634"/>
                </a:cubicBezTo>
                <a:cubicBezTo>
                  <a:pt x="5761025" y="44806"/>
                  <a:pt x="5765940" y="43434"/>
                  <a:pt x="5770740" y="42520"/>
                </a:cubicBezTo>
                <a:cubicBezTo>
                  <a:pt x="5775541" y="41605"/>
                  <a:pt x="5779999" y="41148"/>
                  <a:pt x="5784113" y="41148"/>
                </a:cubicBezTo>
                <a:close/>
                <a:moveTo>
                  <a:pt x="2158975" y="41148"/>
                </a:moveTo>
                <a:cubicBezTo>
                  <a:pt x="2163090" y="41148"/>
                  <a:pt x="2167547" y="41491"/>
                  <a:pt x="2172348" y="42177"/>
                </a:cubicBezTo>
                <a:cubicBezTo>
                  <a:pt x="2177149" y="42862"/>
                  <a:pt x="2182635" y="44120"/>
                  <a:pt x="2188807" y="45949"/>
                </a:cubicBezTo>
                <a:cubicBezTo>
                  <a:pt x="2194979" y="47777"/>
                  <a:pt x="2200466" y="50178"/>
                  <a:pt x="2205266" y="53149"/>
                </a:cubicBezTo>
                <a:cubicBezTo>
                  <a:pt x="2210067" y="56121"/>
                  <a:pt x="2214067" y="60236"/>
                  <a:pt x="2217268" y="65494"/>
                </a:cubicBezTo>
                <a:cubicBezTo>
                  <a:pt x="2220468" y="70752"/>
                  <a:pt x="2222068" y="76924"/>
                  <a:pt x="2222068" y="84010"/>
                </a:cubicBezTo>
                <a:cubicBezTo>
                  <a:pt x="2222068" y="91097"/>
                  <a:pt x="2221154" y="97155"/>
                  <a:pt x="2219325" y="102184"/>
                </a:cubicBezTo>
                <a:cubicBezTo>
                  <a:pt x="2217496" y="107213"/>
                  <a:pt x="2214639" y="111214"/>
                  <a:pt x="2210753" y="114186"/>
                </a:cubicBezTo>
                <a:cubicBezTo>
                  <a:pt x="2206867" y="117157"/>
                  <a:pt x="2203323" y="119558"/>
                  <a:pt x="2200123" y="121387"/>
                </a:cubicBezTo>
                <a:cubicBezTo>
                  <a:pt x="2196922" y="123215"/>
                  <a:pt x="2195322" y="126873"/>
                  <a:pt x="2195322" y="132359"/>
                </a:cubicBezTo>
                <a:cubicBezTo>
                  <a:pt x="2187550" y="133731"/>
                  <a:pt x="2181149" y="134417"/>
                  <a:pt x="2176120" y="134417"/>
                </a:cubicBezTo>
                <a:cubicBezTo>
                  <a:pt x="2170634" y="134417"/>
                  <a:pt x="2165833" y="133617"/>
                  <a:pt x="2161718" y="132016"/>
                </a:cubicBezTo>
                <a:cubicBezTo>
                  <a:pt x="2157603" y="130416"/>
                  <a:pt x="2154632" y="128359"/>
                  <a:pt x="2152803" y="125844"/>
                </a:cubicBezTo>
                <a:cubicBezTo>
                  <a:pt x="2150974" y="123330"/>
                  <a:pt x="2150288" y="120129"/>
                  <a:pt x="2150746" y="116243"/>
                </a:cubicBezTo>
                <a:cubicBezTo>
                  <a:pt x="2151203" y="112357"/>
                  <a:pt x="2154403" y="108242"/>
                  <a:pt x="2160347" y="103899"/>
                </a:cubicBezTo>
                <a:cubicBezTo>
                  <a:pt x="2166290" y="99555"/>
                  <a:pt x="2169262" y="96012"/>
                  <a:pt x="2169262" y="93269"/>
                </a:cubicBezTo>
                <a:cubicBezTo>
                  <a:pt x="2169262" y="86868"/>
                  <a:pt x="2162632" y="83668"/>
                  <a:pt x="2149374" y="83668"/>
                </a:cubicBezTo>
                <a:cubicBezTo>
                  <a:pt x="2143430" y="83668"/>
                  <a:pt x="2138173" y="84468"/>
                  <a:pt x="2133601" y="86068"/>
                </a:cubicBezTo>
                <a:cubicBezTo>
                  <a:pt x="2129028" y="87668"/>
                  <a:pt x="2125828" y="89154"/>
                  <a:pt x="2123999" y="90526"/>
                </a:cubicBezTo>
                <a:lnTo>
                  <a:pt x="2121256" y="92583"/>
                </a:lnTo>
                <a:cubicBezTo>
                  <a:pt x="2115769" y="83896"/>
                  <a:pt x="2113027" y="76352"/>
                  <a:pt x="2113027" y="69952"/>
                </a:cubicBezTo>
                <a:cubicBezTo>
                  <a:pt x="2113027" y="64465"/>
                  <a:pt x="2114741" y="59665"/>
                  <a:pt x="2118170" y="55550"/>
                </a:cubicBezTo>
                <a:cubicBezTo>
                  <a:pt x="2121599" y="51435"/>
                  <a:pt x="2125828" y="48463"/>
                  <a:pt x="2130857" y="46634"/>
                </a:cubicBezTo>
                <a:cubicBezTo>
                  <a:pt x="2135886" y="44806"/>
                  <a:pt x="2140801" y="43434"/>
                  <a:pt x="2145602" y="42520"/>
                </a:cubicBezTo>
                <a:cubicBezTo>
                  <a:pt x="2150403" y="41605"/>
                  <a:pt x="2154860" y="41148"/>
                  <a:pt x="2158975" y="41148"/>
                </a:cubicBezTo>
                <a:close/>
                <a:moveTo>
                  <a:pt x="621945" y="37719"/>
                </a:moveTo>
                <a:cubicBezTo>
                  <a:pt x="626060" y="37719"/>
                  <a:pt x="629031" y="38176"/>
                  <a:pt x="630860" y="39091"/>
                </a:cubicBezTo>
                <a:lnTo>
                  <a:pt x="678180" y="111785"/>
                </a:lnTo>
                <a:cubicBezTo>
                  <a:pt x="678180" y="113614"/>
                  <a:pt x="677838" y="115672"/>
                  <a:pt x="677152" y="117958"/>
                </a:cubicBezTo>
                <a:cubicBezTo>
                  <a:pt x="676466" y="120244"/>
                  <a:pt x="674065" y="123444"/>
                  <a:pt x="669951" y="127559"/>
                </a:cubicBezTo>
                <a:cubicBezTo>
                  <a:pt x="665836" y="131674"/>
                  <a:pt x="660350" y="133731"/>
                  <a:pt x="653491" y="133731"/>
                </a:cubicBezTo>
                <a:cubicBezTo>
                  <a:pt x="638861" y="133731"/>
                  <a:pt x="623545" y="126987"/>
                  <a:pt x="607543" y="113500"/>
                </a:cubicBezTo>
                <a:cubicBezTo>
                  <a:pt x="591541" y="100012"/>
                  <a:pt x="583540" y="86182"/>
                  <a:pt x="583540" y="72009"/>
                </a:cubicBezTo>
                <a:cubicBezTo>
                  <a:pt x="583540" y="61493"/>
                  <a:pt x="587540" y="53149"/>
                  <a:pt x="595541" y="46977"/>
                </a:cubicBezTo>
                <a:cubicBezTo>
                  <a:pt x="603543" y="40805"/>
                  <a:pt x="612344" y="37719"/>
                  <a:pt x="621945" y="37719"/>
                </a:cubicBezTo>
                <a:close/>
                <a:moveTo>
                  <a:pt x="6816471" y="0"/>
                </a:moveTo>
                <a:cubicBezTo>
                  <a:pt x="6826071" y="0"/>
                  <a:pt x="6834873" y="3086"/>
                  <a:pt x="6842874" y="9258"/>
                </a:cubicBezTo>
                <a:cubicBezTo>
                  <a:pt x="6850875" y="15430"/>
                  <a:pt x="6854875" y="23774"/>
                  <a:pt x="6854875" y="34290"/>
                </a:cubicBezTo>
                <a:cubicBezTo>
                  <a:pt x="6854875" y="48463"/>
                  <a:pt x="6846875" y="62293"/>
                  <a:pt x="6830873" y="75781"/>
                </a:cubicBezTo>
                <a:cubicBezTo>
                  <a:pt x="6814871" y="89268"/>
                  <a:pt x="6799554" y="96012"/>
                  <a:pt x="6784924" y="96012"/>
                </a:cubicBezTo>
                <a:cubicBezTo>
                  <a:pt x="6778066" y="96012"/>
                  <a:pt x="6772579" y="94183"/>
                  <a:pt x="6768465" y="90526"/>
                </a:cubicBezTo>
                <a:cubicBezTo>
                  <a:pt x="6764350" y="86868"/>
                  <a:pt x="6761835" y="83210"/>
                  <a:pt x="6760921" y="79553"/>
                </a:cubicBezTo>
                <a:lnTo>
                  <a:pt x="6760235" y="74066"/>
                </a:lnTo>
                <a:lnTo>
                  <a:pt x="6807555" y="1372"/>
                </a:lnTo>
                <a:cubicBezTo>
                  <a:pt x="6809385" y="457"/>
                  <a:pt x="6812355" y="0"/>
                  <a:pt x="6816471" y="0"/>
                </a:cubicBezTo>
                <a:close/>
              </a:path>
            </a:pathLst>
          </a:cu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3825261" y="2859782"/>
            <a:ext cx="1584176" cy="595484"/>
          </a:xfrm>
          <a:custGeom>
            <a:avLst/>
            <a:gdLst/>
            <a:ahLst/>
            <a:cxnLst/>
            <a:rect l="l" t="t" r="r" b="b"/>
            <a:pathLst>
              <a:path w="1796177" h="607714">
                <a:moveTo>
                  <a:pt x="1085879" y="254489"/>
                </a:moveTo>
                <a:cubicBezTo>
                  <a:pt x="1052040" y="254489"/>
                  <a:pt x="1035120" y="282302"/>
                  <a:pt x="1035120" y="337928"/>
                </a:cubicBezTo>
                <a:cubicBezTo>
                  <a:pt x="1035120" y="359715"/>
                  <a:pt x="1036511" y="372462"/>
                  <a:pt x="1039292" y="376171"/>
                </a:cubicBezTo>
                <a:lnTo>
                  <a:pt x="1140114" y="372694"/>
                </a:lnTo>
                <a:cubicBezTo>
                  <a:pt x="1141041" y="364350"/>
                  <a:pt x="1141505" y="353920"/>
                  <a:pt x="1141505" y="341404"/>
                </a:cubicBezTo>
                <a:cubicBezTo>
                  <a:pt x="1141505" y="283460"/>
                  <a:pt x="1122963" y="254489"/>
                  <a:pt x="1085879" y="254489"/>
                </a:cubicBezTo>
                <a:close/>
                <a:moveTo>
                  <a:pt x="614010" y="230848"/>
                </a:moveTo>
                <a:cubicBezTo>
                  <a:pt x="569510" y="230848"/>
                  <a:pt x="547259" y="274653"/>
                  <a:pt x="547259" y="362264"/>
                </a:cubicBezTo>
                <a:cubicBezTo>
                  <a:pt x="547259" y="372462"/>
                  <a:pt x="547839" y="383008"/>
                  <a:pt x="548997" y="393901"/>
                </a:cubicBezTo>
                <a:cubicBezTo>
                  <a:pt x="550156" y="404795"/>
                  <a:pt x="552474" y="418238"/>
                  <a:pt x="555951" y="434230"/>
                </a:cubicBezTo>
                <a:cubicBezTo>
                  <a:pt x="559427" y="450223"/>
                  <a:pt x="565685" y="463202"/>
                  <a:pt x="574725" y="473168"/>
                </a:cubicBezTo>
                <a:cubicBezTo>
                  <a:pt x="583764" y="483135"/>
                  <a:pt x="595005" y="488118"/>
                  <a:pt x="608448" y="488118"/>
                </a:cubicBezTo>
                <a:cubicBezTo>
                  <a:pt x="626990" y="488118"/>
                  <a:pt x="641939" y="479079"/>
                  <a:pt x="653296" y="461000"/>
                </a:cubicBezTo>
                <a:cubicBezTo>
                  <a:pt x="664653" y="442922"/>
                  <a:pt x="671838" y="424148"/>
                  <a:pt x="674851" y="404679"/>
                </a:cubicBezTo>
                <a:cubicBezTo>
                  <a:pt x="677864" y="385210"/>
                  <a:pt x="679371" y="365277"/>
                  <a:pt x="679371" y="344881"/>
                </a:cubicBezTo>
                <a:cubicBezTo>
                  <a:pt x="679371" y="316141"/>
                  <a:pt x="673924" y="289950"/>
                  <a:pt x="663031" y="266309"/>
                </a:cubicBezTo>
                <a:cubicBezTo>
                  <a:pt x="652137" y="242668"/>
                  <a:pt x="635797" y="230848"/>
                  <a:pt x="614010" y="230848"/>
                </a:cubicBezTo>
                <a:close/>
                <a:moveTo>
                  <a:pt x="1426960" y="110556"/>
                </a:moveTo>
                <a:cubicBezTo>
                  <a:pt x="1468679" y="110556"/>
                  <a:pt x="1503445" y="127708"/>
                  <a:pt x="1531258" y="162010"/>
                </a:cubicBezTo>
                <a:cubicBezTo>
                  <a:pt x="1559071" y="196313"/>
                  <a:pt x="1583176" y="243827"/>
                  <a:pt x="1603572" y="304552"/>
                </a:cubicBezTo>
                <a:lnTo>
                  <a:pt x="1595228" y="120291"/>
                </a:lnTo>
                <a:cubicBezTo>
                  <a:pt x="1627213" y="114265"/>
                  <a:pt x="1657112" y="111252"/>
                  <a:pt x="1684925" y="111252"/>
                </a:cubicBezTo>
                <a:cubicBezTo>
                  <a:pt x="1754458" y="111252"/>
                  <a:pt x="1790846" y="136515"/>
                  <a:pt x="1794091" y="187042"/>
                </a:cubicBezTo>
                <a:cubicBezTo>
                  <a:pt x="1794555" y="191214"/>
                  <a:pt x="1794787" y="197704"/>
                  <a:pt x="1794787" y="206511"/>
                </a:cubicBezTo>
                <a:cubicBezTo>
                  <a:pt x="1794787" y="211610"/>
                  <a:pt x="1795018" y="225169"/>
                  <a:pt x="1795482" y="247188"/>
                </a:cubicBezTo>
                <a:cubicBezTo>
                  <a:pt x="1795946" y="269206"/>
                  <a:pt x="1796177" y="287864"/>
                  <a:pt x="1796177" y="303161"/>
                </a:cubicBezTo>
                <a:cubicBezTo>
                  <a:pt x="1795714" y="428783"/>
                  <a:pt x="1793164" y="506196"/>
                  <a:pt x="1788529" y="535400"/>
                </a:cubicBezTo>
                <a:cubicBezTo>
                  <a:pt x="1782966" y="567848"/>
                  <a:pt x="1771145" y="587781"/>
                  <a:pt x="1753067" y="595198"/>
                </a:cubicBezTo>
                <a:cubicBezTo>
                  <a:pt x="1743332" y="599370"/>
                  <a:pt x="1728962" y="601456"/>
                  <a:pt x="1709957" y="601456"/>
                </a:cubicBezTo>
                <a:cubicBezTo>
                  <a:pt x="1689097" y="601456"/>
                  <a:pt x="1669281" y="597516"/>
                  <a:pt x="1650507" y="589635"/>
                </a:cubicBezTo>
                <a:cubicBezTo>
                  <a:pt x="1631733" y="581755"/>
                  <a:pt x="1615625" y="570746"/>
                  <a:pt x="1602182" y="556607"/>
                </a:cubicBezTo>
                <a:cubicBezTo>
                  <a:pt x="1588739" y="542469"/>
                  <a:pt x="1577034" y="528794"/>
                  <a:pt x="1567068" y="515583"/>
                </a:cubicBezTo>
                <a:cubicBezTo>
                  <a:pt x="1557101" y="502372"/>
                  <a:pt x="1548410" y="487538"/>
                  <a:pt x="1540993" y="471082"/>
                </a:cubicBezTo>
                <a:cubicBezTo>
                  <a:pt x="1533576" y="454626"/>
                  <a:pt x="1528593" y="443154"/>
                  <a:pt x="1526043" y="436664"/>
                </a:cubicBezTo>
                <a:cubicBezTo>
                  <a:pt x="1523494" y="430174"/>
                  <a:pt x="1521292" y="423684"/>
                  <a:pt x="1519438" y="417195"/>
                </a:cubicBezTo>
                <a:lnTo>
                  <a:pt x="1518743" y="563213"/>
                </a:lnTo>
                <a:lnTo>
                  <a:pt x="1518743" y="565299"/>
                </a:lnTo>
                <a:lnTo>
                  <a:pt x="1515266" y="568776"/>
                </a:lnTo>
                <a:cubicBezTo>
                  <a:pt x="1512948" y="571557"/>
                  <a:pt x="1509471" y="574802"/>
                  <a:pt x="1504836" y="578510"/>
                </a:cubicBezTo>
                <a:cubicBezTo>
                  <a:pt x="1500201" y="582219"/>
                  <a:pt x="1494522" y="585811"/>
                  <a:pt x="1487801" y="589288"/>
                </a:cubicBezTo>
                <a:cubicBezTo>
                  <a:pt x="1481079" y="592764"/>
                  <a:pt x="1472272" y="595777"/>
                  <a:pt x="1461378" y="598327"/>
                </a:cubicBezTo>
                <a:cubicBezTo>
                  <a:pt x="1450485" y="600876"/>
                  <a:pt x="1438780" y="602151"/>
                  <a:pt x="1426264" y="602151"/>
                </a:cubicBezTo>
                <a:cubicBezTo>
                  <a:pt x="1393816" y="602151"/>
                  <a:pt x="1368900" y="592764"/>
                  <a:pt x="1351517" y="573990"/>
                </a:cubicBezTo>
                <a:cubicBezTo>
                  <a:pt x="1334134" y="555217"/>
                  <a:pt x="1325442" y="533082"/>
                  <a:pt x="1325442" y="507587"/>
                </a:cubicBezTo>
                <a:cubicBezTo>
                  <a:pt x="1325442" y="472821"/>
                  <a:pt x="1326485" y="421714"/>
                  <a:pt x="1328571" y="354268"/>
                </a:cubicBezTo>
                <a:cubicBezTo>
                  <a:pt x="1330657" y="286821"/>
                  <a:pt x="1331700" y="236642"/>
                  <a:pt x="1331700" y="203730"/>
                </a:cubicBezTo>
                <a:cubicBezTo>
                  <a:pt x="1331700" y="193068"/>
                  <a:pt x="1334366" y="181132"/>
                  <a:pt x="1339696" y="167921"/>
                </a:cubicBezTo>
                <a:cubicBezTo>
                  <a:pt x="1345027" y="154710"/>
                  <a:pt x="1355457" y="141846"/>
                  <a:pt x="1370986" y="129330"/>
                </a:cubicBezTo>
                <a:cubicBezTo>
                  <a:pt x="1386515" y="116814"/>
                  <a:pt x="1405173" y="110556"/>
                  <a:pt x="1426960" y="110556"/>
                </a:cubicBezTo>
                <a:close/>
                <a:moveTo>
                  <a:pt x="1083793" y="110556"/>
                </a:moveTo>
                <a:cubicBezTo>
                  <a:pt x="1112533" y="110556"/>
                  <a:pt x="1138608" y="113917"/>
                  <a:pt x="1162017" y="120639"/>
                </a:cubicBezTo>
                <a:cubicBezTo>
                  <a:pt x="1185426" y="127360"/>
                  <a:pt x="1204663" y="135704"/>
                  <a:pt x="1219729" y="145670"/>
                </a:cubicBezTo>
                <a:cubicBezTo>
                  <a:pt x="1234794" y="155637"/>
                  <a:pt x="1247890" y="167805"/>
                  <a:pt x="1259015" y="182175"/>
                </a:cubicBezTo>
                <a:cubicBezTo>
                  <a:pt x="1270140" y="196545"/>
                  <a:pt x="1278600" y="210104"/>
                  <a:pt x="1284394" y="222851"/>
                </a:cubicBezTo>
                <a:cubicBezTo>
                  <a:pt x="1290188" y="235599"/>
                  <a:pt x="1294708" y="249158"/>
                  <a:pt x="1297953" y="263528"/>
                </a:cubicBezTo>
                <a:cubicBezTo>
                  <a:pt x="1301198" y="277898"/>
                  <a:pt x="1303168" y="289139"/>
                  <a:pt x="1303863" y="297251"/>
                </a:cubicBezTo>
                <a:cubicBezTo>
                  <a:pt x="1304559" y="305363"/>
                  <a:pt x="1304906" y="312896"/>
                  <a:pt x="1304906" y="319849"/>
                </a:cubicBezTo>
                <a:lnTo>
                  <a:pt x="1304906" y="554869"/>
                </a:lnTo>
                <a:cubicBezTo>
                  <a:pt x="1291927" y="586390"/>
                  <a:pt x="1259478" y="602151"/>
                  <a:pt x="1207561" y="602151"/>
                </a:cubicBezTo>
                <a:cubicBezTo>
                  <a:pt x="1189946" y="602151"/>
                  <a:pt x="1175112" y="598790"/>
                  <a:pt x="1163060" y="592069"/>
                </a:cubicBezTo>
                <a:cubicBezTo>
                  <a:pt x="1151008" y="585347"/>
                  <a:pt x="1142316" y="576424"/>
                  <a:pt x="1136985" y="565299"/>
                </a:cubicBezTo>
                <a:cubicBezTo>
                  <a:pt x="1131655" y="554174"/>
                  <a:pt x="1127946" y="543744"/>
                  <a:pt x="1125860" y="534009"/>
                </a:cubicBezTo>
                <a:cubicBezTo>
                  <a:pt x="1123774" y="524275"/>
                  <a:pt x="1122731" y="514077"/>
                  <a:pt x="1122731" y="503415"/>
                </a:cubicBezTo>
                <a:lnTo>
                  <a:pt x="1124122" y="479774"/>
                </a:lnTo>
                <a:lnTo>
                  <a:pt x="1050417" y="479774"/>
                </a:lnTo>
                <a:cubicBezTo>
                  <a:pt x="1050417" y="493680"/>
                  <a:pt x="1050997" y="508978"/>
                  <a:pt x="1052156" y="525665"/>
                </a:cubicBezTo>
                <a:cubicBezTo>
                  <a:pt x="1053314" y="542353"/>
                  <a:pt x="1054589" y="555564"/>
                  <a:pt x="1055980" y="565299"/>
                </a:cubicBezTo>
                <a:lnTo>
                  <a:pt x="1058066" y="579901"/>
                </a:lnTo>
                <a:cubicBezTo>
                  <a:pt x="1039524" y="594734"/>
                  <a:pt x="1011247" y="602151"/>
                  <a:pt x="973236" y="602151"/>
                </a:cubicBezTo>
                <a:cubicBezTo>
                  <a:pt x="942178" y="602151"/>
                  <a:pt x="916915" y="592301"/>
                  <a:pt x="897446" y="572600"/>
                </a:cubicBezTo>
                <a:cubicBezTo>
                  <a:pt x="877977" y="552899"/>
                  <a:pt x="868242" y="526824"/>
                  <a:pt x="868242" y="494376"/>
                </a:cubicBezTo>
                <a:cubicBezTo>
                  <a:pt x="868242" y="484178"/>
                  <a:pt x="868706" y="458798"/>
                  <a:pt x="869633" y="418238"/>
                </a:cubicBezTo>
                <a:cubicBezTo>
                  <a:pt x="870560" y="377677"/>
                  <a:pt x="871024" y="354615"/>
                  <a:pt x="871024" y="349053"/>
                </a:cubicBezTo>
                <a:cubicBezTo>
                  <a:pt x="871024" y="305479"/>
                  <a:pt x="877165" y="267700"/>
                  <a:pt x="889450" y="235715"/>
                </a:cubicBezTo>
                <a:cubicBezTo>
                  <a:pt x="901734" y="203730"/>
                  <a:pt x="915872" y="180089"/>
                  <a:pt x="931864" y="164792"/>
                </a:cubicBezTo>
                <a:cubicBezTo>
                  <a:pt x="947857" y="149495"/>
                  <a:pt x="967094" y="137326"/>
                  <a:pt x="989576" y="128287"/>
                </a:cubicBezTo>
                <a:cubicBezTo>
                  <a:pt x="1012059" y="119248"/>
                  <a:pt x="1029789" y="114033"/>
                  <a:pt x="1042769" y="112642"/>
                </a:cubicBezTo>
                <a:cubicBezTo>
                  <a:pt x="1055748" y="111252"/>
                  <a:pt x="1069423" y="110556"/>
                  <a:pt x="1083793" y="110556"/>
                </a:cubicBezTo>
                <a:close/>
                <a:moveTo>
                  <a:pt x="89002" y="100126"/>
                </a:moveTo>
                <a:lnTo>
                  <a:pt x="110557" y="100822"/>
                </a:lnTo>
                <a:cubicBezTo>
                  <a:pt x="124464" y="101285"/>
                  <a:pt x="157144" y="101981"/>
                  <a:pt x="208598" y="102908"/>
                </a:cubicBezTo>
                <a:cubicBezTo>
                  <a:pt x="260052" y="103835"/>
                  <a:pt x="328889" y="104530"/>
                  <a:pt x="415109" y="104994"/>
                </a:cubicBezTo>
                <a:cubicBezTo>
                  <a:pt x="417891" y="110093"/>
                  <a:pt x="419281" y="128867"/>
                  <a:pt x="419281" y="161315"/>
                </a:cubicBezTo>
                <a:cubicBezTo>
                  <a:pt x="419281" y="178698"/>
                  <a:pt x="418209" y="193995"/>
                  <a:pt x="416065" y="207207"/>
                </a:cubicBezTo>
                <a:lnTo>
                  <a:pt x="412197" y="224770"/>
                </a:lnTo>
                <a:lnTo>
                  <a:pt x="412540" y="224068"/>
                </a:lnTo>
                <a:cubicBezTo>
                  <a:pt x="416944" y="216188"/>
                  <a:pt x="422101" y="207902"/>
                  <a:pt x="428011" y="199210"/>
                </a:cubicBezTo>
                <a:cubicBezTo>
                  <a:pt x="439831" y="181827"/>
                  <a:pt x="454086" y="167341"/>
                  <a:pt x="470774" y="155752"/>
                </a:cubicBezTo>
                <a:cubicBezTo>
                  <a:pt x="487461" y="144164"/>
                  <a:pt x="509016" y="133966"/>
                  <a:pt x="535439" y="125158"/>
                </a:cubicBezTo>
                <a:cubicBezTo>
                  <a:pt x="561861" y="116351"/>
                  <a:pt x="591528" y="111483"/>
                  <a:pt x="624440" y="110556"/>
                </a:cubicBezTo>
                <a:cubicBezTo>
                  <a:pt x="651790" y="110556"/>
                  <a:pt x="676705" y="113801"/>
                  <a:pt x="699188" y="120291"/>
                </a:cubicBezTo>
                <a:cubicBezTo>
                  <a:pt x="721670" y="126781"/>
                  <a:pt x="740328" y="135124"/>
                  <a:pt x="755161" y="145323"/>
                </a:cubicBezTo>
                <a:cubicBezTo>
                  <a:pt x="769995" y="155521"/>
                  <a:pt x="783090" y="167805"/>
                  <a:pt x="794447" y="182175"/>
                </a:cubicBezTo>
                <a:cubicBezTo>
                  <a:pt x="805804" y="196545"/>
                  <a:pt x="814496" y="210799"/>
                  <a:pt x="820522" y="224937"/>
                </a:cubicBezTo>
                <a:cubicBezTo>
                  <a:pt x="826548" y="239076"/>
                  <a:pt x="831415" y="254257"/>
                  <a:pt x="835124" y="270481"/>
                </a:cubicBezTo>
                <a:cubicBezTo>
                  <a:pt x="838832" y="286705"/>
                  <a:pt x="841266" y="300728"/>
                  <a:pt x="842424" y="312548"/>
                </a:cubicBezTo>
                <a:cubicBezTo>
                  <a:pt x="843583" y="324369"/>
                  <a:pt x="844163" y="336305"/>
                  <a:pt x="844163" y="348358"/>
                </a:cubicBezTo>
                <a:cubicBezTo>
                  <a:pt x="844163" y="356238"/>
                  <a:pt x="843815" y="364698"/>
                  <a:pt x="843120" y="373737"/>
                </a:cubicBezTo>
                <a:cubicBezTo>
                  <a:pt x="842424" y="382776"/>
                  <a:pt x="840339" y="396335"/>
                  <a:pt x="836862" y="414413"/>
                </a:cubicBezTo>
                <a:cubicBezTo>
                  <a:pt x="833385" y="432492"/>
                  <a:pt x="828750" y="449411"/>
                  <a:pt x="822955" y="465172"/>
                </a:cubicBezTo>
                <a:cubicBezTo>
                  <a:pt x="817161" y="480933"/>
                  <a:pt x="808006" y="497852"/>
                  <a:pt x="795490" y="515931"/>
                </a:cubicBezTo>
                <a:cubicBezTo>
                  <a:pt x="782974" y="534009"/>
                  <a:pt x="768488" y="549538"/>
                  <a:pt x="752032" y="562518"/>
                </a:cubicBezTo>
                <a:cubicBezTo>
                  <a:pt x="735576" y="575497"/>
                  <a:pt x="714021" y="586275"/>
                  <a:pt x="687367" y="594850"/>
                </a:cubicBezTo>
                <a:cubicBezTo>
                  <a:pt x="660713" y="603426"/>
                  <a:pt x="631162" y="607714"/>
                  <a:pt x="598713" y="607714"/>
                </a:cubicBezTo>
                <a:cubicBezTo>
                  <a:pt x="570900" y="607714"/>
                  <a:pt x="545637" y="604121"/>
                  <a:pt x="522923" y="596936"/>
                </a:cubicBezTo>
                <a:cubicBezTo>
                  <a:pt x="500209" y="589751"/>
                  <a:pt x="481551" y="580596"/>
                  <a:pt x="466949" y="569471"/>
                </a:cubicBezTo>
                <a:cubicBezTo>
                  <a:pt x="452347" y="558346"/>
                  <a:pt x="439600" y="545019"/>
                  <a:pt x="428706" y="529490"/>
                </a:cubicBezTo>
                <a:cubicBezTo>
                  <a:pt x="417813" y="513961"/>
                  <a:pt x="409469" y="498895"/>
                  <a:pt x="403675" y="484294"/>
                </a:cubicBezTo>
                <a:cubicBezTo>
                  <a:pt x="397880" y="469692"/>
                  <a:pt x="393361" y="454047"/>
                  <a:pt x="390116" y="437359"/>
                </a:cubicBezTo>
                <a:cubicBezTo>
                  <a:pt x="386871" y="420671"/>
                  <a:pt x="384785" y="407112"/>
                  <a:pt x="383858" y="396683"/>
                </a:cubicBezTo>
                <a:cubicBezTo>
                  <a:pt x="382931" y="386253"/>
                  <a:pt x="382467" y="376171"/>
                  <a:pt x="382467" y="366436"/>
                </a:cubicBezTo>
                <a:cubicBezTo>
                  <a:pt x="382467" y="354847"/>
                  <a:pt x="382699" y="344765"/>
                  <a:pt x="383163" y="336189"/>
                </a:cubicBezTo>
                <a:cubicBezTo>
                  <a:pt x="383626" y="327614"/>
                  <a:pt x="385364" y="314055"/>
                  <a:pt x="388377" y="295513"/>
                </a:cubicBezTo>
                <a:cubicBezTo>
                  <a:pt x="389884" y="286242"/>
                  <a:pt x="391738" y="277521"/>
                  <a:pt x="393940" y="269351"/>
                </a:cubicBezTo>
                <a:lnTo>
                  <a:pt x="400015" y="251196"/>
                </a:lnTo>
                <a:lnTo>
                  <a:pt x="399182" y="252577"/>
                </a:lnTo>
                <a:cubicBezTo>
                  <a:pt x="391142" y="263006"/>
                  <a:pt x="380691" y="268743"/>
                  <a:pt x="367827" y="269786"/>
                </a:cubicBezTo>
                <a:cubicBezTo>
                  <a:pt x="348822" y="269786"/>
                  <a:pt x="329121" y="269554"/>
                  <a:pt x="308725" y="269090"/>
                </a:cubicBezTo>
                <a:cubicBezTo>
                  <a:pt x="306871" y="302466"/>
                  <a:pt x="305943" y="345113"/>
                  <a:pt x="305943" y="397030"/>
                </a:cubicBezTo>
                <a:cubicBezTo>
                  <a:pt x="305943" y="481396"/>
                  <a:pt x="307566" y="541194"/>
                  <a:pt x="310811" y="576424"/>
                </a:cubicBezTo>
                <a:cubicBezTo>
                  <a:pt x="294123" y="593575"/>
                  <a:pt x="263297" y="602151"/>
                  <a:pt x="218332" y="602151"/>
                </a:cubicBezTo>
                <a:cubicBezTo>
                  <a:pt x="198400" y="602151"/>
                  <a:pt x="181248" y="598443"/>
                  <a:pt x="166878" y="591026"/>
                </a:cubicBezTo>
                <a:cubicBezTo>
                  <a:pt x="152508" y="583609"/>
                  <a:pt x="142078" y="573759"/>
                  <a:pt x="135589" y="561475"/>
                </a:cubicBezTo>
                <a:cubicBezTo>
                  <a:pt x="129099" y="549191"/>
                  <a:pt x="124464" y="537486"/>
                  <a:pt x="121682" y="526361"/>
                </a:cubicBezTo>
                <a:cubicBezTo>
                  <a:pt x="118901" y="515236"/>
                  <a:pt x="117510" y="503879"/>
                  <a:pt x="117510" y="492290"/>
                </a:cubicBezTo>
                <a:cubicBezTo>
                  <a:pt x="117510" y="489972"/>
                  <a:pt x="117626" y="487191"/>
                  <a:pt x="117858" y="483946"/>
                </a:cubicBezTo>
                <a:cubicBezTo>
                  <a:pt x="118090" y="480701"/>
                  <a:pt x="118321" y="474907"/>
                  <a:pt x="118553" y="466563"/>
                </a:cubicBezTo>
                <a:cubicBezTo>
                  <a:pt x="118785" y="458219"/>
                  <a:pt x="119017" y="447094"/>
                  <a:pt x="119249" y="433187"/>
                </a:cubicBezTo>
                <a:cubicBezTo>
                  <a:pt x="119480" y="419281"/>
                  <a:pt x="119712" y="397726"/>
                  <a:pt x="119944" y="368522"/>
                </a:cubicBezTo>
                <a:cubicBezTo>
                  <a:pt x="120176" y="339318"/>
                  <a:pt x="120523" y="305016"/>
                  <a:pt x="120987" y="265614"/>
                </a:cubicBezTo>
                <a:lnTo>
                  <a:pt x="21555" y="269786"/>
                </a:lnTo>
                <a:cubicBezTo>
                  <a:pt x="7185" y="255879"/>
                  <a:pt x="0" y="227371"/>
                  <a:pt x="0" y="184261"/>
                </a:cubicBezTo>
                <a:cubicBezTo>
                  <a:pt x="0" y="168037"/>
                  <a:pt x="3013" y="154014"/>
                  <a:pt x="9039" y="142194"/>
                </a:cubicBezTo>
                <a:cubicBezTo>
                  <a:pt x="15066" y="130373"/>
                  <a:pt x="22830" y="121566"/>
                  <a:pt x="32333" y="115771"/>
                </a:cubicBezTo>
                <a:cubicBezTo>
                  <a:pt x="41836" y="109977"/>
                  <a:pt x="51222" y="105921"/>
                  <a:pt x="60493" y="103603"/>
                </a:cubicBezTo>
                <a:cubicBezTo>
                  <a:pt x="69764" y="101285"/>
                  <a:pt x="79267" y="100126"/>
                  <a:pt x="89002" y="100126"/>
                </a:cubicBezTo>
                <a:close/>
                <a:moveTo>
                  <a:pt x="1117864" y="0"/>
                </a:moveTo>
                <a:cubicBezTo>
                  <a:pt x="1127598" y="0"/>
                  <a:pt x="1136522" y="3129"/>
                  <a:pt x="1144634" y="9387"/>
                </a:cubicBezTo>
                <a:cubicBezTo>
                  <a:pt x="1152746" y="15644"/>
                  <a:pt x="1156802" y="24104"/>
                  <a:pt x="1156802" y="34766"/>
                </a:cubicBezTo>
                <a:cubicBezTo>
                  <a:pt x="1156802" y="49136"/>
                  <a:pt x="1148690" y="63158"/>
                  <a:pt x="1132466" y="76833"/>
                </a:cubicBezTo>
                <a:cubicBezTo>
                  <a:pt x="1116241" y="90508"/>
                  <a:pt x="1100712" y="97345"/>
                  <a:pt x="1085879" y="97345"/>
                </a:cubicBezTo>
                <a:cubicBezTo>
                  <a:pt x="1078926" y="97345"/>
                  <a:pt x="1073363" y="95491"/>
                  <a:pt x="1069191" y="91783"/>
                </a:cubicBezTo>
                <a:cubicBezTo>
                  <a:pt x="1065019" y="88074"/>
                  <a:pt x="1062701" y="84366"/>
                  <a:pt x="1062238" y="80657"/>
                </a:cubicBezTo>
                <a:lnTo>
                  <a:pt x="1060847" y="75095"/>
                </a:lnTo>
                <a:lnTo>
                  <a:pt x="1108824" y="1390"/>
                </a:lnTo>
                <a:cubicBezTo>
                  <a:pt x="1110679" y="463"/>
                  <a:pt x="1113692" y="0"/>
                  <a:pt x="111786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8F458EC-107E-4938-95AE-99841311E073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" b="100000" l="0" r="98878">
                        <a14:foregroundMark x1="16529" y1="88606" x2="16529" y2="88606"/>
                        <a14:foregroundMark x1="29339" y1="97030" x2="29339" y2="97030"/>
                        <a14:foregroundMark x1="13105" y1="22364" x2="13105" y2="22364"/>
                        <a14:foregroundMark x1="84711" y1="36303" x2="84711" y2="36303"/>
                        <a14:foregroundMark x1="52243" y1="80606" x2="52243" y2="80606"/>
                        <a14:foregroundMark x1="13105" y1="23333" x2="11334" y2="66848"/>
                        <a14:foregroundMark x1="11334" y1="67030" x2="51830" y2="80606"/>
                        <a14:foregroundMark x1="84534" y1="36848" x2="52420" y2="80364"/>
                        <a14:foregroundMark x1="13636" y1="21758" x2="48996" y2="788"/>
                        <a14:foregroundMark x1="49528" y1="970" x2="69008" y2="4121"/>
                        <a14:foregroundMark x1="68831" y1="4727" x2="87544" y2="19212"/>
                        <a14:foregroundMark x1="89669" y1="20182" x2="84888" y2="35879"/>
                        <a14:foregroundMark x1="89669" y1="20788" x2="86246" y2="17636"/>
                        <a14:foregroundMark x1="84711" y1="36485" x2="83530" y2="67818"/>
                        <a14:foregroundMark x1="51653" y1="80788" x2="83530" y2="67273"/>
                        <a14:foregroundMark x1="68654" y1="58606" x2="12102" y2="22182"/>
                        <a14:foregroundMark x1="58914" y1="3333" x2="12515" y2="44727"/>
                        <a14:foregroundMark x1="30460" y1="12182" x2="86600" y2="27273"/>
                        <a14:foregroundMark x1="87957" y1="19394" x2="11157" y2="67030"/>
                        <a14:foregroundMark x1="49764" y1="43697" x2="68300" y2="58242"/>
                        <a14:foregroundMark x1="31582" y1="73939" x2="68064" y2="58242"/>
                        <a14:foregroundMark x1="25502" y1="59030" x2="40555" y2="70364"/>
                        <a14:foregroundMark x1="40555" y1="70364" x2="67119" y2="73515"/>
                        <a14:foregroundMark x1="67119" y1="73515" x2="49764" y2="42364"/>
                        <a14:foregroundMark x1="41145" y1="61939" x2="41145" y2="61939"/>
                        <a14:foregroundMark x1="51063" y1="59818" x2="51063" y2="59818"/>
                        <a14:foregroundMark x1="81641" y1="18242" x2="81641" y2="18242"/>
                        <a14:foregroundMark x1="73613" y1="14303" x2="73613" y2="14303"/>
                        <a14:foregroundMark x1="65053" y1="11576" x2="65053" y2="11576"/>
                        <a14:foregroundMark x1="63518" y1="8242" x2="63518" y2="8242"/>
                        <a14:foregroundMark x1="46517" y1="7273" x2="46517" y2="7273"/>
                        <a14:foregroundMark x1="97698" y1="57818" x2="97698" y2="5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9268"/>
            <a:ext cx="864096" cy="8668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270509" y="161290"/>
            <a:ext cx="1917057" cy="768350"/>
            <a:chOff x="193" y="680"/>
            <a:chExt cx="2520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756" cy="1010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 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Source Han Sans CN Medium" panose="020B0600000000000000" pitchFamily="34" charset="-122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</p:grpSp>
      <p:sp>
        <p:nvSpPr>
          <p:cNvPr id="420" name="Text Box 419"/>
          <p:cNvSpPr txBox="1"/>
          <p:nvPr/>
        </p:nvSpPr>
        <p:spPr>
          <a:xfrm>
            <a:off x="352108" y="1059815"/>
            <a:ext cx="52610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</p:txBody>
      </p:sp>
      <p:sp>
        <p:nvSpPr>
          <p:cNvPr id="3" name="Oval 2"/>
          <p:cNvSpPr/>
          <p:nvPr/>
        </p:nvSpPr>
        <p:spPr>
          <a:xfrm>
            <a:off x="1186180" y="1060450"/>
            <a:ext cx="720090" cy="72009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</a:p>
        </p:txBody>
      </p:sp>
      <p:sp>
        <p:nvSpPr>
          <p:cNvPr id="7" name="Oval 6"/>
          <p:cNvSpPr/>
          <p:nvPr/>
        </p:nvSpPr>
        <p:spPr>
          <a:xfrm>
            <a:off x="2193925" y="1060450"/>
            <a:ext cx="720090" cy="720090"/>
          </a:xfrm>
          <a:prstGeom prst="ellipse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</a:p>
        </p:txBody>
      </p:sp>
      <p:sp>
        <p:nvSpPr>
          <p:cNvPr id="8" name="Oval 7"/>
          <p:cNvSpPr/>
          <p:nvPr/>
        </p:nvSpPr>
        <p:spPr>
          <a:xfrm>
            <a:off x="3129915" y="1060450"/>
            <a:ext cx="720090" cy="72009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4065905" y="1060450"/>
            <a:ext cx="720090" cy="720090"/>
          </a:xfrm>
          <a:prstGeom prst="ellipse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</a:t>
            </a:r>
          </a:p>
        </p:txBody>
      </p:sp>
      <p:sp>
        <p:nvSpPr>
          <p:cNvPr id="10" name="Oval 9"/>
          <p:cNvSpPr/>
          <p:nvPr/>
        </p:nvSpPr>
        <p:spPr>
          <a:xfrm>
            <a:off x="5001895" y="1060450"/>
            <a:ext cx="720090" cy="720090"/>
          </a:xfrm>
          <a:prstGeom prst="ellips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Oval 10"/>
          <p:cNvSpPr/>
          <p:nvPr/>
        </p:nvSpPr>
        <p:spPr>
          <a:xfrm>
            <a:off x="5937885" y="1060450"/>
            <a:ext cx="720090" cy="720090"/>
          </a:xfrm>
          <a:prstGeom prst="ellips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Oval 11"/>
          <p:cNvSpPr/>
          <p:nvPr/>
        </p:nvSpPr>
        <p:spPr>
          <a:xfrm>
            <a:off x="6873875" y="1060450"/>
            <a:ext cx="720090" cy="720090"/>
          </a:xfrm>
          <a:prstGeom prst="ellipse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Isosceles Triangle 12"/>
          <p:cNvSpPr/>
          <p:nvPr/>
        </p:nvSpPr>
        <p:spPr>
          <a:xfrm>
            <a:off x="1150620" y="1924050"/>
            <a:ext cx="791845" cy="690880"/>
          </a:xfrm>
          <a:prstGeom prst="triangl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2157730" y="1924050"/>
            <a:ext cx="791845" cy="690880"/>
          </a:xfrm>
          <a:prstGeom prst="triangle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3093085" y="1924050"/>
            <a:ext cx="791845" cy="690880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>
            <a:off x="4028440" y="1924050"/>
            <a:ext cx="791845" cy="690880"/>
          </a:xfrm>
          <a:prstGeom prst="triangle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Isosceles Triangle 16"/>
          <p:cNvSpPr/>
          <p:nvPr/>
        </p:nvSpPr>
        <p:spPr>
          <a:xfrm>
            <a:off x="4963795" y="1924050"/>
            <a:ext cx="791845" cy="690880"/>
          </a:xfrm>
          <a:prstGeom prst="triangl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>
            <a:off x="5899150" y="1924050"/>
            <a:ext cx="791845" cy="690880"/>
          </a:xfrm>
          <a:prstGeom prst="triangl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6834505" y="1924050"/>
            <a:ext cx="791845" cy="690880"/>
          </a:xfrm>
          <a:prstGeom prst="triangle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s 19"/>
          <p:cNvSpPr/>
          <p:nvPr/>
        </p:nvSpPr>
        <p:spPr>
          <a:xfrm>
            <a:off x="1186815" y="2860040"/>
            <a:ext cx="720090" cy="6477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</p:txBody>
      </p:sp>
      <p:sp>
        <p:nvSpPr>
          <p:cNvPr id="21" name="Rectangles 20"/>
          <p:cNvSpPr/>
          <p:nvPr/>
        </p:nvSpPr>
        <p:spPr>
          <a:xfrm>
            <a:off x="1186180" y="3695065"/>
            <a:ext cx="720090" cy="114681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2" name="Rectangles 21"/>
          <p:cNvSpPr/>
          <p:nvPr/>
        </p:nvSpPr>
        <p:spPr>
          <a:xfrm>
            <a:off x="2194560" y="2860040"/>
            <a:ext cx="720090" cy="6477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23" name="Rectangles 22"/>
          <p:cNvSpPr/>
          <p:nvPr/>
        </p:nvSpPr>
        <p:spPr>
          <a:xfrm>
            <a:off x="3130550" y="2860040"/>
            <a:ext cx="720090" cy="647700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</p:txBody>
      </p:sp>
      <p:sp>
        <p:nvSpPr>
          <p:cNvPr id="24" name="Rectangles 23"/>
          <p:cNvSpPr/>
          <p:nvPr/>
        </p:nvSpPr>
        <p:spPr>
          <a:xfrm>
            <a:off x="4066540" y="2860040"/>
            <a:ext cx="720090" cy="6477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</a:p>
        </p:txBody>
      </p:sp>
      <p:sp>
        <p:nvSpPr>
          <p:cNvPr id="25" name="Rectangles 24"/>
          <p:cNvSpPr/>
          <p:nvPr/>
        </p:nvSpPr>
        <p:spPr>
          <a:xfrm>
            <a:off x="5002530" y="2860040"/>
            <a:ext cx="720090" cy="647700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s 25"/>
          <p:cNvSpPr/>
          <p:nvPr/>
        </p:nvSpPr>
        <p:spPr>
          <a:xfrm>
            <a:off x="5938520" y="2860040"/>
            <a:ext cx="720090" cy="647700"/>
          </a:xfrm>
          <a:prstGeom prst="rect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ectangles 26"/>
          <p:cNvSpPr/>
          <p:nvPr/>
        </p:nvSpPr>
        <p:spPr>
          <a:xfrm>
            <a:off x="6874510" y="2860040"/>
            <a:ext cx="720090" cy="647700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s 36"/>
          <p:cNvSpPr/>
          <p:nvPr/>
        </p:nvSpPr>
        <p:spPr>
          <a:xfrm>
            <a:off x="2194560" y="3695065"/>
            <a:ext cx="720090" cy="114681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8" name="Rectangles 37"/>
          <p:cNvSpPr/>
          <p:nvPr/>
        </p:nvSpPr>
        <p:spPr>
          <a:xfrm>
            <a:off x="3131185" y="3695065"/>
            <a:ext cx="720090" cy="1146810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39" name="Rectangles 38"/>
          <p:cNvSpPr/>
          <p:nvPr/>
        </p:nvSpPr>
        <p:spPr>
          <a:xfrm>
            <a:off x="4067810" y="3695065"/>
            <a:ext cx="720090" cy="114681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" name="Rectangles 39"/>
          <p:cNvSpPr/>
          <p:nvPr/>
        </p:nvSpPr>
        <p:spPr>
          <a:xfrm>
            <a:off x="5004435" y="3695065"/>
            <a:ext cx="720090" cy="1146810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Rectangles 40"/>
          <p:cNvSpPr/>
          <p:nvPr/>
        </p:nvSpPr>
        <p:spPr>
          <a:xfrm>
            <a:off x="5941060" y="3695065"/>
            <a:ext cx="720090" cy="1146810"/>
          </a:xfrm>
          <a:prstGeom prst="rect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2" name="Rectangles 41"/>
          <p:cNvSpPr/>
          <p:nvPr/>
        </p:nvSpPr>
        <p:spPr>
          <a:xfrm>
            <a:off x="6877685" y="3695065"/>
            <a:ext cx="720090" cy="1146810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</p:txBody>
      </p:sp>
      <p:sp>
        <p:nvSpPr>
          <p:cNvPr id="43" name="Text Box 42"/>
          <p:cNvSpPr txBox="1"/>
          <p:nvPr/>
        </p:nvSpPr>
        <p:spPr>
          <a:xfrm>
            <a:off x="1291590" y="217487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44" name="Text Box 43"/>
          <p:cNvSpPr txBox="1"/>
          <p:nvPr/>
        </p:nvSpPr>
        <p:spPr>
          <a:xfrm>
            <a:off x="2298700" y="215455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45" name="Text Box 44"/>
          <p:cNvSpPr txBox="1"/>
          <p:nvPr/>
        </p:nvSpPr>
        <p:spPr>
          <a:xfrm>
            <a:off x="5104765" y="215455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</a:p>
        </p:txBody>
      </p:sp>
      <p:sp>
        <p:nvSpPr>
          <p:cNvPr id="46" name="Text Box 45"/>
          <p:cNvSpPr txBox="1"/>
          <p:nvPr/>
        </p:nvSpPr>
        <p:spPr>
          <a:xfrm>
            <a:off x="3234055" y="215455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7" name="Text Box 46"/>
          <p:cNvSpPr txBox="1"/>
          <p:nvPr/>
        </p:nvSpPr>
        <p:spPr>
          <a:xfrm>
            <a:off x="4169410" y="2139950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8" name="Text Box 47"/>
          <p:cNvSpPr txBox="1"/>
          <p:nvPr/>
        </p:nvSpPr>
        <p:spPr>
          <a:xfrm>
            <a:off x="6040120" y="2139950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9" name="Text Box 48"/>
          <p:cNvSpPr txBox="1"/>
          <p:nvPr/>
        </p:nvSpPr>
        <p:spPr>
          <a:xfrm>
            <a:off x="6975475" y="2139950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2443480" y="3810"/>
            <a:ext cx="3783330" cy="1082675"/>
            <a:chOff x="159637" y="1417169"/>
            <a:chExt cx="6678666" cy="1630948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024" b="95038" l="6427" r="100000">
                          <a14:backgroundMark x1="17802" y1="16073" x2="17802" y2="43689"/>
                          <a14:backgroundMark x1="74293" y1="16505" x2="74293" y2="32470"/>
                          <a14:backgroundMark x1="76864" y1="33225" x2="88432" y2="373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2" t="32698" b="5463"/>
            <a:stretch>
              <a:fillRect/>
            </a:stretch>
          </p:blipFill>
          <p:spPr>
            <a:xfrm rot="228293">
              <a:off x="159637" y="1417169"/>
              <a:ext cx="6678666" cy="1630948"/>
            </a:xfrm>
            <a:prstGeom prst="rect">
              <a:avLst/>
            </a:prstGeom>
          </p:spPr>
        </p:pic>
        <p:sp>
          <p:nvSpPr>
            <p:cNvPr id="55" name="TextBox 26"/>
            <p:cNvSpPr txBox="1"/>
            <p:nvPr/>
          </p:nvSpPr>
          <p:spPr>
            <a:xfrm>
              <a:off x="729084" y="1751968"/>
              <a:ext cx="5769569" cy="879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Dãy số đếm thêm</a:t>
              </a:r>
            </a:p>
          </p:txBody>
        </p:sp>
      </p:grpSp>
      <p:sp>
        <p:nvSpPr>
          <p:cNvPr id="2" name="TextBox 26"/>
          <p:cNvSpPr txBox="1"/>
          <p:nvPr/>
        </p:nvSpPr>
        <p:spPr>
          <a:xfrm>
            <a:off x="7668260" y="1258570"/>
            <a:ext cx="134874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1</a:t>
            </a:r>
          </a:p>
        </p:txBody>
      </p:sp>
      <p:sp>
        <p:nvSpPr>
          <p:cNvPr id="5" name="TextBox 26"/>
          <p:cNvSpPr txBox="1"/>
          <p:nvPr/>
        </p:nvSpPr>
        <p:spPr>
          <a:xfrm>
            <a:off x="7668260" y="2139950"/>
            <a:ext cx="134874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2</a:t>
            </a:r>
          </a:p>
        </p:txBody>
      </p:sp>
      <p:sp>
        <p:nvSpPr>
          <p:cNvPr id="6" name="TextBox 26"/>
          <p:cNvSpPr txBox="1"/>
          <p:nvPr/>
        </p:nvSpPr>
        <p:spPr>
          <a:xfrm>
            <a:off x="7668260" y="2985770"/>
            <a:ext cx="134874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5</a:t>
            </a:r>
          </a:p>
        </p:txBody>
      </p:sp>
      <p:sp>
        <p:nvSpPr>
          <p:cNvPr id="28" name="TextBox 26"/>
          <p:cNvSpPr txBox="1"/>
          <p:nvPr/>
        </p:nvSpPr>
        <p:spPr>
          <a:xfrm>
            <a:off x="7668260" y="4007485"/>
            <a:ext cx="14446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/>
      <p:bldP spid="6" grpId="1"/>
      <p:bldP spid="28" grpId="0"/>
      <p:bldP spid="2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270510" y="161290"/>
            <a:ext cx="1887220" cy="768350"/>
            <a:chOff x="193" y="680"/>
            <a:chExt cx="2520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756" cy="107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Source Han Sans CN Medium" panose="020B0600000000000000" pitchFamily="34" charset="-122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</p:grpSp>
      <p:sp>
        <p:nvSpPr>
          <p:cNvPr id="420" name="Text Box 419"/>
          <p:cNvSpPr txBox="1"/>
          <p:nvPr/>
        </p:nvSpPr>
        <p:spPr>
          <a:xfrm>
            <a:off x="352108" y="1059815"/>
            <a:ext cx="52610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</p:txBody>
      </p:sp>
      <p:sp>
        <p:nvSpPr>
          <p:cNvPr id="3" name="Oval 2"/>
          <p:cNvSpPr/>
          <p:nvPr/>
        </p:nvSpPr>
        <p:spPr>
          <a:xfrm>
            <a:off x="1186180" y="1060450"/>
            <a:ext cx="720090" cy="72009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</a:p>
        </p:txBody>
      </p:sp>
      <p:sp>
        <p:nvSpPr>
          <p:cNvPr id="7" name="Oval 6"/>
          <p:cNvSpPr/>
          <p:nvPr/>
        </p:nvSpPr>
        <p:spPr>
          <a:xfrm>
            <a:off x="2193925" y="1060450"/>
            <a:ext cx="720090" cy="720090"/>
          </a:xfrm>
          <a:prstGeom prst="ellipse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</a:p>
        </p:txBody>
      </p:sp>
      <p:sp>
        <p:nvSpPr>
          <p:cNvPr id="8" name="Oval 7"/>
          <p:cNvSpPr/>
          <p:nvPr/>
        </p:nvSpPr>
        <p:spPr>
          <a:xfrm>
            <a:off x="3129915" y="1060450"/>
            <a:ext cx="720090" cy="72009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4065905" y="1060450"/>
            <a:ext cx="720090" cy="720090"/>
          </a:xfrm>
          <a:prstGeom prst="ellipse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</a:t>
            </a:r>
          </a:p>
        </p:txBody>
      </p:sp>
      <p:sp>
        <p:nvSpPr>
          <p:cNvPr id="10" name="Oval 9"/>
          <p:cNvSpPr/>
          <p:nvPr/>
        </p:nvSpPr>
        <p:spPr>
          <a:xfrm>
            <a:off x="5001895" y="1060450"/>
            <a:ext cx="720090" cy="720090"/>
          </a:xfrm>
          <a:prstGeom prst="ellips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Oval 10"/>
          <p:cNvSpPr/>
          <p:nvPr/>
        </p:nvSpPr>
        <p:spPr>
          <a:xfrm>
            <a:off x="5937885" y="1060450"/>
            <a:ext cx="720090" cy="720090"/>
          </a:xfrm>
          <a:prstGeom prst="ellips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Oval 11"/>
          <p:cNvSpPr/>
          <p:nvPr/>
        </p:nvSpPr>
        <p:spPr>
          <a:xfrm>
            <a:off x="6873875" y="1060450"/>
            <a:ext cx="720090" cy="720090"/>
          </a:xfrm>
          <a:prstGeom prst="ellipse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13" name="Isosceles Triangle 12"/>
          <p:cNvSpPr/>
          <p:nvPr/>
        </p:nvSpPr>
        <p:spPr>
          <a:xfrm>
            <a:off x="1150620" y="1924050"/>
            <a:ext cx="791845" cy="690880"/>
          </a:xfrm>
          <a:prstGeom prst="triangl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2157730" y="1924050"/>
            <a:ext cx="791845" cy="690880"/>
          </a:xfrm>
          <a:prstGeom prst="triangle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3093085" y="1924050"/>
            <a:ext cx="791845" cy="690880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Isosceles Triangle 15"/>
          <p:cNvSpPr/>
          <p:nvPr/>
        </p:nvSpPr>
        <p:spPr>
          <a:xfrm>
            <a:off x="4028440" y="1924050"/>
            <a:ext cx="791845" cy="690880"/>
          </a:xfrm>
          <a:prstGeom prst="triangle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Isosceles Triangle 16"/>
          <p:cNvSpPr/>
          <p:nvPr/>
        </p:nvSpPr>
        <p:spPr>
          <a:xfrm>
            <a:off x="4963795" y="1924050"/>
            <a:ext cx="791845" cy="690880"/>
          </a:xfrm>
          <a:prstGeom prst="triangl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>
            <a:off x="5899150" y="1924050"/>
            <a:ext cx="791845" cy="690880"/>
          </a:xfrm>
          <a:prstGeom prst="triangl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6834505" y="1924050"/>
            <a:ext cx="791845" cy="690880"/>
          </a:xfrm>
          <a:prstGeom prst="triangle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s 19"/>
          <p:cNvSpPr/>
          <p:nvPr/>
        </p:nvSpPr>
        <p:spPr>
          <a:xfrm>
            <a:off x="1186815" y="2860040"/>
            <a:ext cx="720090" cy="6477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</p:txBody>
      </p:sp>
      <p:sp>
        <p:nvSpPr>
          <p:cNvPr id="21" name="Rectangles 20"/>
          <p:cNvSpPr/>
          <p:nvPr/>
        </p:nvSpPr>
        <p:spPr>
          <a:xfrm>
            <a:off x="1186180" y="3695065"/>
            <a:ext cx="720090" cy="114681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2" name="Rectangles 21"/>
          <p:cNvSpPr/>
          <p:nvPr/>
        </p:nvSpPr>
        <p:spPr>
          <a:xfrm>
            <a:off x="2194560" y="2860040"/>
            <a:ext cx="720090" cy="6477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23" name="Rectangles 22"/>
          <p:cNvSpPr/>
          <p:nvPr/>
        </p:nvSpPr>
        <p:spPr>
          <a:xfrm>
            <a:off x="3130550" y="2860040"/>
            <a:ext cx="720090" cy="647700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</p:txBody>
      </p:sp>
      <p:sp>
        <p:nvSpPr>
          <p:cNvPr id="24" name="Rectangles 23"/>
          <p:cNvSpPr/>
          <p:nvPr/>
        </p:nvSpPr>
        <p:spPr>
          <a:xfrm>
            <a:off x="4066540" y="2860040"/>
            <a:ext cx="720090" cy="6477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</a:p>
        </p:txBody>
      </p:sp>
      <p:sp>
        <p:nvSpPr>
          <p:cNvPr id="25" name="Rectangles 24"/>
          <p:cNvSpPr/>
          <p:nvPr/>
        </p:nvSpPr>
        <p:spPr>
          <a:xfrm>
            <a:off x="5002530" y="2860040"/>
            <a:ext cx="720090" cy="647700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26" name="Rectangles 25"/>
          <p:cNvSpPr/>
          <p:nvPr/>
        </p:nvSpPr>
        <p:spPr>
          <a:xfrm>
            <a:off x="5938520" y="2860040"/>
            <a:ext cx="720090" cy="647700"/>
          </a:xfrm>
          <a:prstGeom prst="rect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27" name="Rectangles 26"/>
          <p:cNvSpPr/>
          <p:nvPr/>
        </p:nvSpPr>
        <p:spPr>
          <a:xfrm>
            <a:off x="6874510" y="2860040"/>
            <a:ext cx="720090" cy="647700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37" name="Rectangles 36"/>
          <p:cNvSpPr/>
          <p:nvPr/>
        </p:nvSpPr>
        <p:spPr>
          <a:xfrm>
            <a:off x="2194560" y="3695065"/>
            <a:ext cx="720090" cy="114681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8" name="Rectangles 37"/>
          <p:cNvSpPr/>
          <p:nvPr/>
        </p:nvSpPr>
        <p:spPr>
          <a:xfrm>
            <a:off x="3131185" y="3695065"/>
            <a:ext cx="720090" cy="1146810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39" name="Rectangles 38"/>
          <p:cNvSpPr/>
          <p:nvPr/>
        </p:nvSpPr>
        <p:spPr>
          <a:xfrm>
            <a:off x="4067810" y="3695065"/>
            <a:ext cx="720090" cy="114681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" name="Rectangles 39"/>
          <p:cNvSpPr/>
          <p:nvPr/>
        </p:nvSpPr>
        <p:spPr>
          <a:xfrm>
            <a:off x="5004435" y="3695065"/>
            <a:ext cx="720090" cy="1146810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Rectangles 40"/>
          <p:cNvSpPr/>
          <p:nvPr/>
        </p:nvSpPr>
        <p:spPr>
          <a:xfrm>
            <a:off x="5941060" y="3695065"/>
            <a:ext cx="720090" cy="1146810"/>
          </a:xfrm>
          <a:prstGeom prst="rect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2" name="Rectangles 41"/>
          <p:cNvSpPr/>
          <p:nvPr/>
        </p:nvSpPr>
        <p:spPr>
          <a:xfrm>
            <a:off x="6877685" y="3695065"/>
            <a:ext cx="720090" cy="1146810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</p:txBody>
      </p:sp>
      <p:sp>
        <p:nvSpPr>
          <p:cNvPr id="43" name="Text Box 42"/>
          <p:cNvSpPr txBox="1"/>
          <p:nvPr/>
        </p:nvSpPr>
        <p:spPr>
          <a:xfrm>
            <a:off x="1291590" y="217487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44" name="Text Box 43"/>
          <p:cNvSpPr txBox="1"/>
          <p:nvPr/>
        </p:nvSpPr>
        <p:spPr>
          <a:xfrm>
            <a:off x="2298700" y="215455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45" name="Text Box 44"/>
          <p:cNvSpPr txBox="1"/>
          <p:nvPr/>
        </p:nvSpPr>
        <p:spPr>
          <a:xfrm>
            <a:off x="5104765" y="215455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</a:p>
        </p:txBody>
      </p:sp>
      <p:sp>
        <p:nvSpPr>
          <p:cNvPr id="46" name="Text Box 45"/>
          <p:cNvSpPr txBox="1"/>
          <p:nvPr/>
        </p:nvSpPr>
        <p:spPr>
          <a:xfrm>
            <a:off x="3234055" y="215455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7" name="Text Box 46"/>
          <p:cNvSpPr txBox="1"/>
          <p:nvPr/>
        </p:nvSpPr>
        <p:spPr>
          <a:xfrm>
            <a:off x="4169410" y="2139950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8" name="Text Box 47"/>
          <p:cNvSpPr txBox="1"/>
          <p:nvPr/>
        </p:nvSpPr>
        <p:spPr>
          <a:xfrm>
            <a:off x="6040120" y="2139950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230880" y="1174115"/>
            <a:ext cx="518160" cy="49149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102860" y="1171575"/>
            <a:ext cx="518160" cy="49149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039485" y="1171575"/>
            <a:ext cx="518160" cy="49149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922770" y="1186815"/>
            <a:ext cx="670560" cy="476250"/>
            <a:chOff x="10902" y="1869"/>
            <a:chExt cx="1056" cy="750"/>
          </a:xfrm>
        </p:grpSpPr>
        <p:sp>
          <p:nvSpPr>
            <p:cNvPr id="30" name="Oval 29"/>
            <p:cNvSpPr/>
            <p:nvPr/>
          </p:nvSpPr>
          <p:spPr>
            <a:xfrm>
              <a:off x="11140" y="1939"/>
              <a:ext cx="648" cy="680"/>
            </a:xfrm>
            <a:prstGeom prst="ellipse">
              <a:avLst/>
            </a:prstGeom>
            <a:solidFill>
              <a:schemeClr val="accent4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 Box 27"/>
            <p:cNvSpPr txBox="1"/>
            <p:nvPr/>
          </p:nvSpPr>
          <p:spPr>
            <a:xfrm>
              <a:off x="10902" y="1869"/>
              <a:ext cx="1057" cy="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4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6042025" y="2132965"/>
            <a:ext cx="530860" cy="460375"/>
            <a:chOff x="9520" y="3414"/>
            <a:chExt cx="836" cy="725"/>
          </a:xfrm>
        </p:grpSpPr>
        <p:sp>
          <p:nvSpPr>
            <p:cNvPr id="52" name="Oval 51"/>
            <p:cNvSpPr/>
            <p:nvPr/>
          </p:nvSpPr>
          <p:spPr>
            <a:xfrm>
              <a:off x="9594" y="3414"/>
              <a:ext cx="648" cy="680"/>
            </a:xfrm>
            <a:prstGeom prst="ellipse">
              <a:avLst/>
            </a:prstGeom>
            <a:solidFill>
              <a:srgbClr val="0070C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 Box 52"/>
            <p:cNvSpPr txBox="1"/>
            <p:nvPr/>
          </p:nvSpPr>
          <p:spPr>
            <a:xfrm>
              <a:off x="9520" y="3414"/>
              <a:ext cx="836" cy="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4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</a:t>
              </a:r>
            </a:p>
          </p:txBody>
        </p:sp>
      </p:grpSp>
      <p:sp>
        <p:nvSpPr>
          <p:cNvPr id="56" name="Text Box 55"/>
          <p:cNvSpPr txBox="1"/>
          <p:nvPr/>
        </p:nvSpPr>
        <p:spPr>
          <a:xfrm>
            <a:off x="7003415" y="2153920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986270" y="2132965"/>
            <a:ext cx="563880" cy="474980"/>
            <a:chOff x="10985" y="3370"/>
            <a:chExt cx="888" cy="748"/>
          </a:xfrm>
        </p:grpSpPr>
        <p:sp>
          <p:nvSpPr>
            <p:cNvPr id="49" name="Text Box 48"/>
            <p:cNvSpPr txBox="1"/>
            <p:nvPr/>
          </p:nvSpPr>
          <p:spPr>
            <a:xfrm>
              <a:off x="10985" y="3370"/>
              <a:ext cx="80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4" name="Oval 33"/>
            <p:cNvSpPr/>
            <p:nvPr/>
          </p:nvSpPr>
          <p:spPr>
            <a:xfrm>
              <a:off x="11056" y="3438"/>
              <a:ext cx="648" cy="680"/>
            </a:xfrm>
            <a:prstGeom prst="ellipse">
              <a:avLst/>
            </a:prstGeom>
            <a:solidFill>
              <a:schemeClr val="accent4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 Box 34"/>
            <p:cNvSpPr txBox="1"/>
            <p:nvPr/>
          </p:nvSpPr>
          <p:spPr>
            <a:xfrm>
              <a:off x="11020" y="3370"/>
              <a:ext cx="853" cy="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4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72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187190" y="2139950"/>
            <a:ext cx="492125" cy="460375"/>
            <a:chOff x="6594" y="3370"/>
            <a:chExt cx="775" cy="725"/>
          </a:xfrm>
        </p:grpSpPr>
        <p:sp>
          <p:nvSpPr>
            <p:cNvPr id="54" name="Oval 53"/>
            <p:cNvSpPr/>
            <p:nvPr/>
          </p:nvSpPr>
          <p:spPr>
            <a:xfrm>
              <a:off x="6633" y="3415"/>
              <a:ext cx="648" cy="680"/>
            </a:xfrm>
            <a:prstGeom prst="ellipse">
              <a:avLst/>
            </a:prstGeom>
            <a:solidFill>
              <a:srgbClr val="92D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Text Box 56"/>
            <p:cNvSpPr txBox="1"/>
            <p:nvPr/>
          </p:nvSpPr>
          <p:spPr>
            <a:xfrm>
              <a:off x="6594" y="3370"/>
              <a:ext cx="775" cy="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4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66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251835" y="2154555"/>
            <a:ext cx="491490" cy="459740"/>
            <a:chOff x="5121" y="3393"/>
            <a:chExt cx="774" cy="724"/>
          </a:xfrm>
        </p:grpSpPr>
        <p:sp>
          <p:nvSpPr>
            <p:cNvPr id="55" name="Oval 54"/>
            <p:cNvSpPr/>
            <p:nvPr/>
          </p:nvSpPr>
          <p:spPr>
            <a:xfrm>
              <a:off x="5174" y="3414"/>
              <a:ext cx="648" cy="680"/>
            </a:xfrm>
            <a:prstGeom prst="ellipse">
              <a:avLst/>
            </a:prstGeom>
            <a:solidFill>
              <a:srgbClr val="FFFF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Text Box 57"/>
            <p:cNvSpPr txBox="1"/>
            <p:nvPr/>
          </p:nvSpPr>
          <p:spPr>
            <a:xfrm>
              <a:off x="5121" y="3393"/>
              <a:ext cx="775" cy="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4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</a:t>
              </a:r>
            </a:p>
          </p:txBody>
        </p:sp>
      </p:grpSp>
      <p:sp>
        <p:nvSpPr>
          <p:cNvPr id="64" name="Text Box 63"/>
          <p:cNvSpPr txBox="1"/>
          <p:nvPr/>
        </p:nvSpPr>
        <p:spPr>
          <a:xfrm>
            <a:off x="5096510" y="2938145"/>
            <a:ext cx="518160" cy="49149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65" name="Text Box 64"/>
          <p:cNvSpPr txBox="1"/>
          <p:nvPr/>
        </p:nvSpPr>
        <p:spPr>
          <a:xfrm>
            <a:off x="6042025" y="2938145"/>
            <a:ext cx="518160" cy="49149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</a:p>
        </p:txBody>
      </p:sp>
      <p:sp>
        <p:nvSpPr>
          <p:cNvPr id="66" name="Text Box 65"/>
          <p:cNvSpPr txBox="1"/>
          <p:nvPr/>
        </p:nvSpPr>
        <p:spPr>
          <a:xfrm>
            <a:off x="6975475" y="2938145"/>
            <a:ext cx="518160" cy="49149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</a:p>
        </p:txBody>
      </p:sp>
      <p:sp>
        <p:nvSpPr>
          <p:cNvPr id="67" name="Text Box 66"/>
          <p:cNvSpPr txBox="1"/>
          <p:nvPr/>
        </p:nvSpPr>
        <p:spPr>
          <a:xfrm>
            <a:off x="5099685" y="4011930"/>
            <a:ext cx="518160" cy="49149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</a:p>
        </p:txBody>
      </p:sp>
      <p:sp>
        <p:nvSpPr>
          <p:cNvPr id="68" name="Text Box 67"/>
          <p:cNvSpPr txBox="1"/>
          <p:nvPr/>
        </p:nvSpPr>
        <p:spPr>
          <a:xfrm>
            <a:off x="6045200" y="4011930"/>
            <a:ext cx="518160" cy="49149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69" name="Text Box 68"/>
          <p:cNvSpPr txBox="1"/>
          <p:nvPr/>
        </p:nvSpPr>
        <p:spPr>
          <a:xfrm>
            <a:off x="4140200" y="4022725"/>
            <a:ext cx="518160" cy="49149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64" grpId="0" bldLvl="0" animBg="1"/>
      <p:bldP spid="64" grpId="1" animBg="1"/>
      <p:bldP spid="65" grpId="0" bldLvl="0" animBg="1"/>
      <p:bldP spid="65" grpId="1" animBg="1"/>
      <p:bldP spid="66" grpId="0" bldLvl="0" animBg="1"/>
      <p:bldP spid="66" grpId="1" animBg="1"/>
      <p:bldP spid="67" grpId="0" bldLvl="0" animBg="1"/>
      <p:bldP spid="67" grpId="1" animBg="1"/>
      <p:bldP spid="68" grpId="0" bldLvl="0" animBg="1"/>
      <p:bldP spid="68" grpId="1" animBg="1"/>
      <p:bldP spid="69" grpId="0" bldLvl="0" animBg="1"/>
      <p:bldP spid="6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270510" y="161290"/>
            <a:ext cx="1600200" cy="768350"/>
            <a:chOff x="193" y="680"/>
            <a:chExt cx="2520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756" cy="1010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 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Source Han Sans CN Medium" panose="020B0600000000000000" pitchFamily="34" charset="-122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</p:grpSp>
      <p:sp>
        <p:nvSpPr>
          <p:cNvPr id="420" name="Text Box 419"/>
          <p:cNvSpPr txBox="1"/>
          <p:nvPr/>
        </p:nvSpPr>
        <p:spPr>
          <a:xfrm>
            <a:off x="352108" y="1059815"/>
            <a:ext cx="52610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  <a:p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899160" y="1060450"/>
            <a:ext cx="6407785" cy="720090"/>
            <a:chOff x="1868" y="1670"/>
            <a:chExt cx="10091" cy="1134"/>
          </a:xfrm>
        </p:grpSpPr>
        <p:sp>
          <p:nvSpPr>
            <p:cNvPr id="3" name="Oval 2"/>
            <p:cNvSpPr/>
            <p:nvPr/>
          </p:nvSpPr>
          <p:spPr>
            <a:xfrm>
              <a:off x="1868" y="1670"/>
              <a:ext cx="1134" cy="1134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95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455" y="1670"/>
              <a:ext cx="1134" cy="1134"/>
            </a:xfrm>
            <a:prstGeom prst="ellipse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95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4929" y="1670"/>
              <a:ext cx="1134" cy="1134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6403" y="1670"/>
              <a:ext cx="1134" cy="1134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97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7877" y="1670"/>
              <a:ext cx="1134" cy="1134"/>
            </a:xfrm>
            <a:prstGeom prst="ellipse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9351" y="1670"/>
              <a:ext cx="1134" cy="1134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10825" y="1670"/>
              <a:ext cx="1134" cy="1134"/>
            </a:xfrm>
            <a:prstGeom prst="ellipse">
              <a:avLst/>
            </a:prstGeom>
            <a:solidFill>
              <a:schemeClr val="accent4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4" name="Text Box 3"/>
            <p:cNvSpPr txBox="1"/>
            <p:nvPr/>
          </p:nvSpPr>
          <p:spPr>
            <a:xfrm>
              <a:off x="5088" y="1849"/>
              <a:ext cx="816" cy="77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>
                  <a:latin typeface="Times New Roman" panose="02020603050405020304" pitchFamily="18" charset="0"/>
                  <a:cs typeface="Times New Roman" panose="02020603050405020304" pitchFamily="18" charset="0"/>
                </a:rPr>
                <a:t>96</a:t>
              </a:r>
            </a:p>
          </p:txBody>
        </p:sp>
        <p:sp>
          <p:nvSpPr>
            <p:cNvPr id="5" name="Text Box 4"/>
            <p:cNvSpPr txBox="1"/>
            <p:nvPr/>
          </p:nvSpPr>
          <p:spPr>
            <a:xfrm>
              <a:off x="8036" y="1845"/>
              <a:ext cx="816" cy="774"/>
            </a:xfrm>
            <a:prstGeom prst="rect">
              <a:avLst/>
            </a:prstGeom>
            <a:solidFill>
              <a:srgbClr val="00B0F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98</a:t>
              </a:r>
            </a:p>
          </p:txBody>
        </p:sp>
        <p:sp>
          <p:nvSpPr>
            <p:cNvPr id="6" name="Text Box 5"/>
            <p:cNvSpPr txBox="1"/>
            <p:nvPr/>
          </p:nvSpPr>
          <p:spPr>
            <a:xfrm>
              <a:off x="9511" y="1845"/>
              <a:ext cx="816" cy="774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99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0902" y="1869"/>
              <a:ext cx="1056" cy="750"/>
              <a:chOff x="10902" y="1869"/>
              <a:chExt cx="1056" cy="750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11140" y="1939"/>
                <a:ext cx="648" cy="680"/>
              </a:xfrm>
              <a:prstGeom prst="ellipse">
                <a:avLst/>
              </a:prstGeom>
              <a:solidFill>
                <a:schemeClr val="accent4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Text Box 27"/>
              <p:cNvSpPr txBox="1"/>
              <p:nvPr/>
            </p:nvSpPr>
            <p:spPr>
              <a:xfrm>
                <a:off x="10902" y="1869"/>
                <a:ext cx="1057" cy="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accent4"/>
                    </a:solidFill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863600" y="1924050"/>
            <a:ext cx="6475095" cy="710565"/>
            <a:chOff x="1812" y="3030"/>
            <a:chExt cx="10197" cy="1119"/>
          </a:xfrm>
        </p:grpSpPr>
        <p:sp>
          <p:nvSpPr>
            <p:cNvPr id="13" name="Isosceles Triangle 12"/>
            <p:cNvSpPr/>
            <p:nvPr/>
          </p:nvSpPr>
          <p:spPr>
            <a:xfrm>
              <a:off x="1812" y="3030"/>
              <a:ext cx="1247" cy="1088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3398" y="3030"/>
              <a:ext cx="1247" cy="1088"/>
            </a:xfrm>
            <a:prstGeom prst="triangle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4871" y="3030"/>
              <a:ext cx="1247" cy="1088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6344" y="3030"/>
              <a:ext cx="1247" cy="1088"/>
            </a:xfrm>
            <a:prstGeom prst="triangl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7817" y="3030"/>
              <a:ext cx="1247" cy="1088"/>
            </a:xfrm>
            <a:prstGeom prst="triangle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9290" y="3030"/>
              <a:ext cx="1247" cy="1088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10763" y="3030"/>
              <a:ext cx="1247" cy="1088"/>
            </a:xfrm>
            <a:prstGeom prst="triangle">
              <a:avLst/>
            </a:prstGeom>
            <a:solidFill>
              <a:schemeClr val="accent4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 Box 42"/>
            <p:cNvSpPr txBox="1"/>
            <p:nvPr/>
          </p:nvSpPr>
          <p:spPr>
            <a:xfrm>
              <a:off x="2034" y="3425"/>
              <a:ext cx="80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</a:p>
          </p:txBody>
        </p:sp>
        <p:sp>
          <p:nvSpPr>
            <p:cNvPr id="44" name="Text Box 43"/>
            <p:cNvSpPr txBox="1"/>
            <p:nvPr/>
          </p:nvSpPr>
          <p:spPr>
            <a:xfrm>
              <a:off x="3620" y="3393"/>
              <a:ext cx="80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62</a:t>
              </a:r>
            </a:p>
          </p:txBody>
        </p:sp>
        <p:sp>
          <p:nvSpPr>
            <p:cNvPr id="45" name="Text Box 44"/>
            <p:cNvSpPr txBox="1"/>
            <p:nvPr/>
          </p:nvSpPr>
          <p:spPr>
            <a:xfrm>
              <a:off x="8039" y="3393"/>
              <a:ext cx="80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68</a:t>
              </a:r>
            </a:p>
          </p:txBody>
        </p:sp>
        <p:sp>
          <p:nvSpPr>
            <p:cNvPr id="46" name="Text Box 45"/>
            <p:cNvSpPr txBox="1"/>
            <p:nvPr/>
          </p:nvSpPr>
          <p:spPr>
            <a:xfrm>
              <a:off x="5093" y="3393"/>
              <a:ext cx="80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47" name="Text Box 46"/>
            <p:cNvSpPr txBox="1"/>
            <p:nvPr/>
          </p:nvSpPr>
          <p:spPr>
            <a:xfrm>
              <a:off x="6566" y="3370"/>
              <a:ext cx="80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48" name="Text Box 47"/>
            <p:cNvSpPr txBox="1"/>
            <p:nvPr/>
          </p:nvSpPr>
          <p:spPr>
            <a:xfrm>
              <a:off x="9512" y="3370"/>
              <a:ext cx="80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9515" y="3359"/>
              <a:ext cx="836" cy="725"/>
              <a:chOff x="9520" y="3414"/>
              <a:chExt cx="836" cy="725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9594" y="3414"/>
                <a:ext cx="648" cy="680"/>
              </a:xfrm>
              <a:prstGeom prst="ellipse">
                <a:avLst/>
              </a:prstGeom>
              <a:solidFill>
                <a:srgbClr val="0070C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Text Box 52"/>
              <p:cNvSpPr txBox="1"/>
              <p:nvPr/>
            </p:nvSpPr>
            <p:spPr>
              <a:xfrm>
                <a:off x="9520" y="3414"/>
                <a:ext cx="836" cy="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accent4"/>
                    </a:solidFill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70</a:t>
                </a:r>
              </a:p>
            </p:txBody>
          </p:sp>
        </p:grpSp>
        <p:sp>
          <p:nvSpPr>
            <p:cNvPr id="56" name="Text Box 55"/>
            <p:cNvSpPr txBox="1"/>
            <p:nvPr/>
          </p:nvSpPr>
          <p:spPr>
            <a:xfrm>
              <a:off x="11029" y="3392"/>
              <a:ext cx="80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11002" y="3359"/>
              <a:ext cx="888" cy="748"/>
              <a:chOff x="10985" y="3370"/>
              <a:chExt cx="888" cy="748"/>
            </a:xfrm>
          </p:grpSpPr>
          <p:sp>
            <p:nvSpPr>
              <p:cNvPr id="49" name="Text Box 48"/>
              <p:cNvSpPr txBox="1"/>
              <p:nvPr/>
            </p:nvSpPr>
            <p:spPr>
              <a:xfrm>
                <a:off x="10985" y="3370"/>
                <a:ext cx="803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1056" y="3438"/>
                <a:ext cx="648" cy="680"/>
              </a:xfrm>
              <a:prstGeom prst="ellipse">
                <a:avLst/>
              </a:prstGeom>
              <a:solidFill>
                <a:schemeClr val="accent4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Text Box 34"/>
              <p:cNvSpPr txBox="1"/>
              <p:nvPr/>
            </p:nvSpPr>
            <p:spPr>
              <a:xfrm>
                <a:off x="11020" y="3370"/>
                <a:ext cx="853" cy="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accent4"/>
                    </a:solidFill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72</a:t>
                </a: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6594" y="3370"/>
              <a:ext cx="775" cy="725"/>
              <a:chOff x="6594" y="3370"/>
              <a:chExt cx="775" cy="725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6633" y="3415"/>
                <a:ext cx="648" cy="680"/>
              </a:xfrm>
              <a:prstGeom prst="ellipse">
                <a:avLst/>
              </a:prstGeom>
              <a:solidFill>
                <a:srgbClr val="92D05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Text Box 56"/>
              <p:cNvSpPr txBox="1"/>
              <p:nvPr/>
            </p:nvSpPr>
            <p:spPr>
              <a:xfrm>
                <a:off x="6594" y="3370"/>
                <a:ext cx="775" cy="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accent4"/>
                    </a:solidFill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66</a:t>
                </a: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5121" y="3393"/>
              <a:ext cx="774" cy="724"/>
              <a:chOff x="5121" y="3393"/>
              <a:chExt cx="774" cy="724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5174" y="3414"/>
                <a:ext cx="648" cy="680"/>
              </a:xfrm>
              <a:prstGeom prst="ellipse">
                <a:avLst/>
              </a:prstGeom>
              <a:solidFill>
                <a:srgbClr val="FFFF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Text Box 57"/>
              <p:cNvSpPr txBox="1"/>
              <p:nvPr/>
            </p:nvSpPr>
            <p:spPr>
              <a:xfrm>
                <a:off x="5121" y="3393"/>
                <a:ext cx="775" cy="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accent4"/>
                    </a:solidFill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64</a:t>
                </a:r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>
            <a:off x="899795" y="2860040"/>
            <a:ext cx="6407785" cy="647700"/>
            <a:chOff x="1869" y="4504"/>
            <a:chExt cx="10091" cy="1020"/>
          </a:xfrm>
        </p:grpSpPr>
        <p:sp>
          <p:nvSpPr>
            <p:cNvPr id="20" name="Rectangles 19"/>
            <p:cNvSpPr/>
            <p:nvPr/>
          </p:nvSpPr>
          <p:spPr>
            <a:xfrm>
              <a:off x="1869" y="4504"/>
              <a:ext cx="1134" cy="1020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43</a:t>
              </a:r>
            </a:p>
          </p:txBody>
        </p:sp>
        <p:sp>
          <p:nvSpPr>
            <p:cNvPr id="22" name="Rectangles 21"/>
            <p:cNvSpPr/>
            <p:nvPr/>
          </p:nvSpPr>
          <p:spPr>
            <a:xfrm>
              <a:off x="3456" y="4504"/>
              <a:ext cx="1134" cy="1020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48</a:t>
              </a:r>
            </a:p>
          </p:txBody>
        </p:sp>
        <p:sp>
          <p:nvSpPr>
            <p:cNvPr id="23" name="Rectangles 22"/>
            <p:cNvSpPr/>
            <p:nvPr/>
          </p:nvSpPr>
          <p:spPr>
            <a:xfrm>
              <a:off x="4930" y="4504"/>
              <a:ext cx="1134" cy="1020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53</a:t>
              </a:r>
            </a:p>
          </p:txBody>
        </p:sp>
        <p:sp>
          <p:nvSpPr>
            <p:cNvPr id="24" name="Rectangles 23"/>
            <p:cNvSpPr/>
            <p:nvPr/>
          </p:nvSpPr>
          <p:spPr>
            <a:xfrm>
              <a:off x="6404" y="4504"/>
              <a:ext cx="1134" cy="1020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58</a:t>
              </a:r>
            </a:p>
          </p:txBody>
        </p:sp>
        <p:sp>
          <p:nvSpPr>
            <p:cNvPr id="25" name="Rectangles 24"/>
            <p:cNvSpPr/>
            <p:nvPr/>
          </p:nvSpPr>
          <p:spPr>
            <a:xfrm>
              <a:off x="7878" y="4504"/>
              <a:ext cx="1134" cy="1020"/>
            </a:xfrm>
            <a:prstGeom prst="rect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6" name="Rectangles 25"/>
            <p:cNvSpPr/>
            <p:nvPr/>
          </p:nvSpPr>
          <p:spPr>
            <a:xfrm>
              <a:off x="9352" y="4504"/>
              <a:ext cx="1134" cy="1020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7" name="Rectangles 26"/>
            <p:cNvSpPr/>
            <p:nvPr/>
          </p:nvSpPr>
          <p:spPr>
            <a:xfrm>
              <a:off x="10826" y="4504"/>
              <a:ext cx="1134" cy="1020"/>
            </a:xfrm>
            <a:prstGeom prst="rect">
              <a:avLst/>
            </a:prstGeom>
            <a:solidFill>
              <a:schemeClr val="accent4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64" name="Text Box 63"/>
            <p:cNvSpPr txBox="1"/>
            <p:nvPr/>
          </p:nvSpPr>
          <p:spPr>
            <a:xfrm>
              <a:off x="8026" y="4627"/>
              <a:ext cx="816" cy="774"/>
            </a:xfrm>
            <a:prstGeom prst="rect">
              <a:avLst/>
            </a:prstGeom>
            <a:solidFill>
              <a:srgbClr val="00B0F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</a:t>
              </a:r>
            </a:p>
          </p:txBody>
        </p:sp>
        <p:sp>
          <p:nvSpPr>
            <p:cNvPr id="65" name="Text Box 64"/>
            <p:cNvSpPr txBox="1"/>
            <p:nvPr/>
          </p:nvSpPr>
          <p:spPr>
            <a:xfrm>
              <a:off x="9515" y="4627"/>
              <a:ext cx="816" cy="774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68</a:t>
              </a:r>
            </a:p>
          </p:txBody>
        </p:sp>
        <p:sp>
          <p:nvSpPr>
            <p:cNvPr id="66" name="Text Box 65"/>
            <p:cNvSpPr txBox="1"/>
            <p:nvPr/>
          </p:nvSpPr>
          <p:spPr>
            <a:xfrm>
              <a:off x="10985" y="4627"/>
              <a:ext cx="816" cy="774"/>
            </a:xfrm>
            <a:prstGeom prst="rect">
              <a:avLst/>
            </a:prstGeom>
            <a:solidFill>
              <a:schemeClr val="accent4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73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99160" y="3695065"/>
            <a:ext cx="6411595" cy="1146810"/>
            <a:chOff x="1868" y="5819"/>
            <a:chExt cx="10097" cy="1806"/>
          </a:xfrm>
        </p:grpSpPr>
        <p:sp>
          <p:nvSpPr>
            <p:cNvPr id="21" name="Rectangles 20"/>
            <p:cNvSpPr/>
            <p:nvPr/>
          </p:nvSpPr>
          <p:spPr>
            <a:xfrm>
              <a:off x="1868" y="5819"/>
              <a:ext cx="1134" cy="1806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37" name="Rectangles 36"/>
            <p:cNvSpPr/>
            <p:nvPr/>
          </p:nvSpPr>
          <p:spPr>
            <a:xfrm>
              <a:off x="3456" y="5819"/>
              <a:ext cx="1134" cy="1806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</a:p>
          </p:txBody>
        </p:sp>
        <p:sp>
          <p:nvSpPr>
            <p:cNvPr id="38" name="Rectangles 37"/>
            <p:cNvSpPr/>
            <p:nvPr/>
          </p:nvSpPr>
          <p:spPr>
            <a:xfrm>
              <a:off x="4931" y="5819"/>
              <a:ext cx="1134" cy="1806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39" name="Rectangles 38"/>
            <p:cNvSpPr/>
            <p:nvPr/>
          </p:nvSpPr>
          <p:spPr>
            <a:xfrm>
              <a:off x="6406" y="5819"/>
              <a:ext cx="1134" cy="1806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40" name="Rectangles 39"/>
            <p:cNvSpPr/>
            <p:nvPr/>
          </p:nvSpPr>
          <p:spPr>
            <a:xfrm>
              <a:off x="7881" y="5819"/>
              <a:ext cx="1134" cy="1806"/>
            </a:xfrm>
            <a:prstGeom prst="rect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41" name="Rectangles 40"/>
            <p:cNvSpPr/>
            <p:nvPr/>
          </p:nvSpPr>
          <p:spPr>
            <a:xfrm>
              <a:off x="9356" y="5819"/>
              <a:ext cx="1134" cy="1806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42" name="Rectangles 41"/>
            <p:cNvSpPr/>
            <p:nvPr/>
          </p:nvSpPr>
          <p:spPr>
            <a:xfrm>
              <a:off x="10831" y="5819"/>
              <a:ext cx="1134" cy="1806"/>
            </a:xfrm>
            <a:prstGeom prst="rect">
              <a:avLst/>
            </a:prstGeom>
            <a:solidFill>
              <a:schemeClr val="accent4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67</a:t>
              </a:r>
            </a:p>
          </p:txBody>
        </p:sp>
        <p:sp>
          <p:nvSpPr>
            <p:cNvPr id="67" name="Text Box 66"/>
            <p:cNvSpPr txBox="1"/>
            <p:nvPr/>
          </p:nvSpPr>
          <p:spPr>
            <a:xfrm>
              <a:off x="8031" y="6318"/>
              <a:ext cx="816" cy="774"/>
            </a:xfrm>
            <a:prstGeom prst="rect">
              <a:avLst/>
            </a:prstGeom>
            <a:solidFill>
              <a:srgbClr val="00B0F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47</a:t>
              </a:r>
            </a:p>
          </p:txBody>
        </p:sp>
        <p:sp>
          <p:nvSpPr>
            <p:cNvPr id="68" name="Text Box 67"/>
            <p:cNvSpPr txBox="1"/>
            <p:nvPr/>
          </p:nvSpPr>
          <p:spPr>
            <a:xfrm>
              <a:off x="9520" y="6318"/>
              <a:ext cx="816" cy="774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57</a:t>
              </a:r>
            </a:p>
          </p:txBody>
        </p:sp>
        <p:sp>
          <p:nvSpPr>
            <p:cNvPr id="69" name="Text Box 68"/>
            <p:cNvSpPr txBox="1"/>
            <p:nvPr/>
          </p:nvSpPr>
          <p:spPr>
            <a:xfrm>
              <a:off x="6520" y="6335"/>
              <a:ext cx="816" cy="774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37</a:t>
              </a:r>
            </a:p>
          </p:txBody>
        </p:sp>
      </p:grpSp>
      <p:pic>
        <p:nvPicPr>
          <p:cNvPr id="100" name="Picture 99"/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1853" t="12210" r="31853" b="19198"/>
          <a:stretch>
            <a:fillRect/>
          </a:stretch>
        </p:blipFill>
        <p:spPr>
          <a:xfrm>
            <a:off x="7399020" y="1231265"/>
            <a:ext cx="1553210" cy="3272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" name="Picture 60" descr="Picture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935" y="-61595"/>
            <a:ext cx="1390015" cy="987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559259 " pathEditMode="relative" ptsTypes="">
                                      <p:cBhvr>
                                        <p:cTn id="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488889 " pathEditMode="relative" rAng="0" ptsTypes="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917284 " pathEditMode="relative" rAng="0" ptsTypes="">
                                      <p:cBhvr>
                                        <p:cTn id="1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453390" y="220345"/>
            <a:ext cx="8079049" cy="655955"/>
            <a:chOff x="397" y="719"/>
            <a:chExt cx="10405" cy="1033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9845" cy="902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b="1" dirty="0">
                  <a:latin typeface="Calibri" panose="020F0502020204030204" charset="0"/>
                  <a:cs typeface="Calibri" panose="020F0502020204030204" charset="0"/>
                </a:rPr>
                <a:t>   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397" y="719"/>
              <a:ext cx="1033" cy="1033"/>
              <a:chOff x="5936561" y="1636478"/>
              <a:chExt cx="450065" cy="450576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69673" y="1661777"/>
                <a:ext cx="416953" cy="425277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936561" y="1636478"/>
                <a:ext cx="427845" cy="443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Source Han Sans CN Medium" panose="020B0600000000000000" pitchFamily="34" charset="-122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684530" y="1182370"/>
            <a:ext cx="6330950" cy="3152140"/>
            <a:chOff x="1078" y="1862"/>
            <a:chExt cx="9970" cy="49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rcRect l="4391" t="5985" r="6160" b="62628"/>
            <a:stretch>
              <a:fillRect/>
            </a:stretch>
          </p:blipFill>
          <p:spPr>
            <a:xfrm>
              <a:off x="1078" y="1895"/>
              <a:ext cx="2592" cy="1970"/>
            </a:xfrm>
            <a:prstGeom prst="round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rcRect l="4391" t="50586" r="6160" b="18091"/>
            <a:stretch>
              <a:fillRect/>
            </a:stretch>
          </p:blipFill>
          <p:spPr>
            <a:xfrm>
              <a:off x="1078" y="4832"/>
              <a:ext cx="2592" cy="1966"/>
            </a:xfrm>
            <a:prstGeom prst="round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rcRect l="4498" t="5776" r="6729" b="62599"/>
            <a:stretch>
              <a:fillRect/>
            </a:stretch>
          </p:blipFill>
          <p:spPr>
            <a:xfrm>
              <a:off x="4780" y="1895"/>
              <a:ext cx="2592" cy="1999"/>
            </a:xfrm>
            <a:prstGeom prst="round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rcRect l="4498" t="50440" r="6729" b="18038"/>
            <a:stretch>
              <a:fillRect/>
            </a:stretch>
          </p:blipFill>
          <p:spPr>
            <a:xfrm>
              <a:off x="4828" y="4832"/>
              <a:ext cx="2592" cy="1994"/>
            </a:xfrm>
            <a:prstGeom prst="round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rcRect l="5520" t="5776" r="5147" b="62354"/>
            <a:stretch>
              <a:fillRect/>
            </a:stretch>
          </p:blipFill>
          <p:spPr>
            <a:xfrm>
              <a:off x="8448" y="1862"/>
              <a:ext cx="2592" cy="2003"/>
            </a:xfrm>
            <a:prstGeom prst="round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rcRect l="5520" t="50825" r="5147" b="17771"/>
            <a:stretch>
              <a:fillRect/>
            </a:stretch>
          </p:blipFill>
          <p:spPr>
            <a:xfrm>
              <a:off x="8456" y="4843"/>
              <a:ext cx="2592" cy="1973"/>
            </a:xfrm>
            <a:prstGeom prst="roundRect">
              <a:avLst>
                <a:gd name="adj" fmla="val 11190"/>
              </a:avLst>
            </a:prstGeom>
          </p:spPr>
        </p:pic>
        <p:sp>
          <p:nvSpPr>
            <p:cNvPr id="8" name="Right Arrow 7"/>
            <p:cNvSpPr/>
            <p:nvPr/>
          </p:nvSpPr>
          <p:spPr>
            <a:xfrm>
              <a:off x="3828" y="2688"/>
              <a:ext cx="794" cy="3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7530" y="2710"/>
              <a:ext cx="794" cy="3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 flipH="1">
              <a:off x="7541" y="5637"/>
              <a:ext cx="794" cy="3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flipH="1">
              <a:off x="3852" y="5637"/>
              <a:ext cx="794" cy="3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16200000" flipH="1" flipV="1">
              <a:off x="9355" y="4163"/>
              <a:ext cx="794" cy="3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7" name="Group 426"/>
          <p:cNvGrpSpPr/>
          <p:nvPr/>
        </p:nvGrpSpPr>
        <p:grpSpPr>
          <a:xfrm>
            <a:off x="6781165" y="4126213"/>
            <a:ext cx="2433320" cy="1125254"/>
            <a:chOff x="2677305" y="1721157"/>
            <a:chExt cx="3825972" cy="1769266"/>
          </a:xfrm>
        </p:grpSpPr>
        <p:pic>
          <p:nvPicPr>
            <p:cNvPr id="428" name="图片 2" descr="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21660" y="1721157"/>
              <a:ext cx="2070737" cy="1755165"/>
            </a:xfrm>
            <a:prstGeom prst="rect">
              <a:avLst/>
            </a:prstGeom>
          </p:spPr>
        </p:pic>
        <p:pic>
          <p:nvPicPr>
            <p:cNvPr id="429" name="图片 1" descr="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320" y="1853003"/>
              <a:ext cx="1930957" cy="1637420"/>
            </a:xfrm>
            <a:prstGeom prst="rect">
              <a:avLst/>
            </a:prstGeom>
          </p:spPr>
        </p:pic>
        <p:pic>
          <p:nvPicPr>
            <p:cNvPr id="430" name="图片 2" descr="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2677305" y="1867980"/>
              <a:ext cx="1895014" cy="1606469"/>
            </a:xfrm>
            <a:prstGeom prst="rect">
              <a:avLst/>
            </a:prstGeom>
          </p:spPr>
        </p:pic>
      </p:grpSp>
      <p:sp>
        <p:nvSpPr>
          <p:cNvPr id="16" name="Donut 15"/>
          <p:cNvSpPr/>
          <p:nvPr/>
        </p:nvSpPr>
        <p:spPr>
          <a:xfrm>
            <a:off x="539750" y="2787650"/>
            <a:ext cx="2016125" cy="1800225"/>
          </a:xfrm>
          <a:prstGeom prst="donut">
            <a:avLst>
              <a:gd name="adj" fmla="val 4303"/>
            </a:avLst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" name="Picture 102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1750" b="20714"/>
          <a:stretch>
            <a:fillRect/>
          </a:stretch>
        </p:blipFill>
        <p:spPr>
          <a:xfrm rot="1620000">
            <a:off x="2016760" y="2331720"/>
            <a:ext cx="1018540" cy="7264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" name="Group 18"/>
          <p:cNvGrpSpPr/>
          <p:nvPr/>
        </p:nvGrpSpPr>
        <p:grpSpPr>
          <a:xfrm>
            <a:off x="7029767" y="2283142"/>
            <a:ext cx="1913255" cy="1584325"/>
            <a:chOff x="11094" y="2688"/>
            <a:chExt cx="3013" cy="2495"/>
          </a:xfrm>
        </p:grpSpPr>
        <p:sp>
          <p:nvSpPr>
            <p:cNvPr id="17" name="Oval Callout 16"/>
            <p:cNvSpPr/>
            <p:nvPr/>
          </p:nvSpPr>
          <p:spPr>
            <a:xfrm>
              <a:off x="11094" y="2688"/>
              <a:ext cx="3013" cy="2495"/>
            </a:xfrm>
            <a:prstGeom prst="wedgeEllipseCallout">
              <a:avLst>
                <a:gd name="adj1" fmla="val 25731"/>
                <a:gd name="adj2" fmla="val 73366"/>
              </a:avLst>
            </a:prstGeom>
            <a:solidFill>
              <a:srgbClr val="F9BDD9"/>
            </a:solidFill>
            <a:ln>
              <a:solidFill>
                <a:srgbClr val="E5157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 Box 17"/>
            <p:cNvSpPr txBox="1"/>
            <p:nvPr/>
          </p:nvSpPr>
          <p:spPr>
            <a:xfrm>
              <a:off x="11125" y="3028"/>
              <a:ext cx="2940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453390" y="220345"/>
            <a:ext cx="8007041" cy="655955"/>
            <a:chOff x="397" y="719"/>
            <a:chExt cx="10405" cy="1033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9845" cy="902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b="1" dirty="0">
                  <a:latin typeface="Calibri" panose="020F0502020204030204" charset="0"/>
                  <a:cs typeface="Calibri" panose="020F0502020204030204" charset="0"/>
                </a:rPr>
                <a:t>   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397" y="719"/>
              <a:ext cx="1033" cy="1033"/>
              <a:chOff x="5936561" y="1636478"/>
              <a:chExt cx="450065" cy="450576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69673" y="1661777"/>
                <a:ext cx="416953" cy="425277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936561" y="1636478"/>
                <a:ext cx="427845" cy="443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Source Han Sans CN Medium" panose="020B0600000000000000" pitchFamily="34" charset="-122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4391" t="5985" r="6160" b="62628"/>
          <a:stretch>
            <a:fillRect/>
          </a:stretch>
        </p:blipFill>
        <p:spPr>
          <a:xfrm>
            <a:off x="684530" y="1203325"/>
            <a:ext cx="1645920" cy="1250819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4391" t="50586" r="6160" b="18091"/>
          <a:stretch>
            <a:fillRect/>
          </a:stretch>
        </p:blipFill>
        <p:spPr>
          <a:xfrm>
            <a:off x="684530" y="3068320"/>
            <a:ext cx="1645920" cy="1248370"/>
          </a:xfrm>
          <a:prstGeom prst="round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4498" t="5776" r="6729" b="62599"/>
          <a:stretch>
            <a:fillRect/>
          </a:stretch>
        </p:blipFill>
        <p:spPr>
          <a:xfrm>
            <a:off x="3035300" y="1203325"/>
            <a:ext cx="1645920" cy="1269639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4498" t="50440" r="6729" b="18038"/>
          <a:stretch>
            <a:fillRect/>
          </a:stretch>
        </p:blipFill>
        <p:spPr>
          <a:xfrm>
            <a:off x="3065780" y="3068320"/>
            <a:ext cx="1645920" cy="1265911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5520" t="5776" r="5147" b="62354"/>
          <a:stretch>
            <a:fillRect/>
          </a:stretch>
        </p:blipFill>
        <p:spPr>
          <a:xfrm>
            <a:off x="5364480" y="1182370"/>
            <a:ext cx="1645920" cy="1271920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5520" t="50825" r="5147" b="17771"/>
          <a:stretch>
            <a:fillRect/>
          </a:stretch>
        </p:blipFill>
        <p:spPr>
          <a:xfrm>
            <a:off x="5369560" y="3075305"/>
            <a:ext cx="1645920" cy="1253000"/>
          </a:xfrm>
          <a:prstGeom prst="roundRect">
            <a:avLst>
              <a:gd name="adj" fmla="val 11190"/>
            </a:avLst>
          </a:prstGeom>
        </p:spPr>
      </p:pic>
      <p:sp>
        <p:nvSpPr>
          <p:cNvPr id="8" name="Right Arrow 7"/>
          <p:cNvSpPr/>
          <p:nvPr/>
        </p:nvSpPr>
        <p:spPr>
          <a:xfrm>
            <a:off x="2430780" y="1706880"/>
            <a:ext cx="50419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781550" y="1720850"/>
            <a:ext cx="50419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flipH="1">
            <a:off x="4788535" y="3579495"/>
            <a:ext cx="50419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flipH="1">
            <a:off x="2446020" y="3579495"/>
            <a:ext cx="50419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6200000" flipH="1" flipV="1">
            <a:off x="5940425" y="2643505"/>
            <a:ext cx="50419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7" name="Group 426"/>
          <p:cNvGrpSpPr/>
          <p:nvPr/>
        </p:nvGrpSpPr>
        <p:grpSpPr>
          <a:xfrm>
            <a:off x="6796737" y="4154170"/>
            <a:ext cx="2433320" cy="1125254"/>
            <a:chOff x="2677305" y="1721157"/>
            <a:chExt cx="3825972" cy="1769266"/>
          </a:xfrm>
        </p:grpSpPr>
        <p:pic>
          <p:nvPicPr>
            <p:cNvPr id="428" name="图片 2" descr="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21660" y="1721157"/>
              <a:ext cx="2070737" cy="1755165"/>
            </a:xfrm>
            <a:prstGeom prst="rect">
              <a:avLst/>
            </a:prstGeom>
          </p:spPr>
        </p:pic>
        <p:pic>
          <p:nvPicPr>
            <p:cNvPr id="429" name="图片 1" descr="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320" y="1853003"/>
              <a:ext cx="1930957" cy="1637420"/>
            </a:xfrm>
            <a:prstGeom prst="rect">
              <a:avLst/>
            </a:prstGeom>
          </p:spPr>
        </p:pic>
        <p:pic>
          <p:nvPicPr>
            <p:cNvPr id="430" name="图片 2" descr="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2677305" y="1867980"/>
              <a:ext cx="1895014" cy="1606469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942787" y="2923581"/>
            <a:ext cx="2287270" cy="1003935"/>
            <a:chOff x="10977" y="3602"/>
            <a:chExt cx="3602" cy="1581"/>
          </a:xfrm>
        </p:grpSpPr>
        <p:sp>
          <p:nvSpPr>
            <p:cNvPr id="17" name="Oval Callout 16"/>
            <p:cNvSpPr/>
            <p:nvPr/>
          </p:nvSpPr>
          <p:spPr>
            <a:xfrm>
              <a:off x="11107" y="3602"/>
              <a:ext cx="3204" cy="1581"/>
            </a:xfrm>
            <a:prstGeom prst="wedgeEllipseCallout">
              <a:avLst>
                <a:gd name="adj1" fmla="val 21681"/>
                <a:gd name="adj2" fmla="val 84523"/>
              </a:avLst>
            </a:prstGeom>
            <a:solidFill>
              <a:srgbClr val="F9BDD9"/>
            </a:solidFill>
            <a:ln>
              <a:solidFill>
                <a:srgbClr val="E5157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 Box 17"/>
            <p:cNvSpPr txBox="1"/>
            <p:nvPr/>
          </p:nvSpPr>
          <p:spPr>
            <a:xfrm>
              <a:off x="10977" y="3903"/>
              <a:ext cx="360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Cách</a:t>
              </a:r>
              <a:r>
                <a:rPr lang="en-US" sz="3200" b="1" dirty="0"/>
                <a:t> </a:t>
              </a:r>
              <a:r>
                <a:rPr lang="en-US" sz="3200" b="1" dirty="0" err="1"/>
                <a:t>làm</a:t>
              </a:r>
              <a:r>
                <a:rPr lang="en-US" sz="3200" b="1" dirty="0"/>
                <a:t>?</a:t>
              </a:r>
            </a:p>
          </p:txBody>
        </p:sp>
      </p:grpSp>
      <p:sp>
        <p:nvSpPr>
          <p:cNvPr id="14" name="Oval 13"/>
          <p:cNvSpPr/>
          <p:nvPr/>
        </p:nvSpPr>
        <p:spPr>
          <a:xfrm>
            <a:off x="1219835" y="987425"/>
            <a:ext cx="457835" cy="48323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2409825" y="1182370"/>
            <a:ext cx="569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+3</a:t>
            </a:r>
          </a:p>
        </p:txBody>
      </p:sp>
      <p:sp>
        <p:nvSpPr>
          <p:cNvPr id="21" name="Oval 20"/>
          <p:cNvSpPr/>
          <p:nvPr/>
        </p:nvSpPr>
        <p:spPr>
          <a:xfrm>
            <a:off x="3402965" y="987425"/>
            <a:ext cx="474980" cy="48323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" name="Right Arrow 21"/>
          <p:cNvSpPr/>
          <p:nvPr/>
        </p:nvSpPr>
        <p:spPr>
          <a:xfrm rot="18360000">
            <a:off x="1186180" y="2305050"/>
            <a:ext cx="51816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5240000">
            <a:off x="1917065" y="1950720"/>
            <a:ext cx="51816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7640000">
            <a:off x="3265805" y="1952625"/>
            <a:ext cx="51816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17640000">
            <a:off x="3537585" y="2240280"/>
            <a:ext cx="51816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17640000">
            <a:off x="3941445" y="2240915"/>
            <a:ext cx="51816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8640000">
            <a:off x="4010025" y="1118870"/>
            <a:ext cx="51816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8640000">
            <a:off x="4361815" y="1263015"/>
            <a:ext cx="51816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rot="5400000">
            <a:off x="5717540" y="1138555"/>
            <a:ext cx="374015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5400000">
            <a:off x="5847715" y="1268730"/>
            <a:ext cx="40132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5400000">
            <a:off x="6061710" y="1155065"/>
            <a:ext cx="40640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5400000">
            <a:off x="6449695" y="1183640"/>
            <a:ext cx="34925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6200000">
            <a:off x="5708015" y="2259330"/>
            <a:ext cx="398145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16200000">
            <a:off x="6079490" y="2216150"/>
            <a:ext cx="36957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 rot="16200000">
            <a:off x="6339205" y="2175510"/>
            <a:ext cx="389255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6200000">
            <a:off x="6565265" y="2107565"/>
            <a:ext cx="407035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732905" y="1005205"/>
            <a:ext cx="474980" cy="48323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Text Box 37"/>
          <p:cNvSpPr txBox="1"/>
          <p:nvPr/>
        </p:nvSpPr>
        <p:spPr>
          <a:xfrm>
            <a:off x="4766310" y="1257935"/>
            <a:ext cx="569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+3</a:t>
            </a:r>
          </a:p>
        </p:txBody>
      </p:sp>
      <p:sp>
        <p:nvSpPr>
          <p:cNvPr id="39" name="Text Box 38"/>
          <p:cNvSpPr txBox="1"/>
          <p:nvPr/>
        </p:nvSpPr>
        <p:spPr>
          <a:xfrm>
            <a:off x="6300470" y="2498090"/>
            <a:ext cx="569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+3</a:t>
            </a:r>
          </a:p>
        </p:txBody>
      </p:sp>
      <p:sp>
        <p:nvSpPr>
          <p:cNvPr id="40" name="Text Box 39"/>
          <p:cNvSpPr txBox="1"/>
          <p:nvPr/>
        </p:nvSpPr>
        <p:spPr>
          <a:xfrm>
            <a:off x="4781550" y="3147695"/>
            <a:ext cx="569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+3</a:t>
            </a:r>
          </a:p>
        </p:txBody>
      </p:sp>
      <p:sp>
        <p:nvSpPr>
          <p:cNvPr id="41" name="Text Box 40"/>
          <p:cNvSpPr txBox="1"/>
          <p:nvPr/>
        </p:nvSpPr>
        <p:spPr>
          <a:xfrm>
            <a:off x="2446020" y="3129915"/>
            <a:ext cx="569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+3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5902960" y="4083685"/>
            <a:ext cx="594360" cy="599440"/>
            <a:chOff x="9296" y="6431"/>
            <a:chExt cx="936" cy="944"/>
          </a:xfrm>
        </p:grpSpPr>
        <p:sp>
          <p:nvSpPr>
            <p:cNvPr id="42" name="Oval 41"/>
            <p:cNvSpPr/>
            <p:nvPr/>
          </p:nvSpPr>
          <p:spPr>
            <a:xfrm>
              <a:off x="9296" y="6479"/>
              <a:ext cx="911" cy="89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 Box 42"/>
            <p:cNvSpPr txBox="1"/>
            <p:nvPr/>
          </p:nvSpPr>
          <p:spPr>
            <a:xfrm>
              <a:off x="9296" y="6431"/>
              <a:ext cx="936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592195" y="4156075"/>
            <a:ext cx="594360" cy="600075"/>
            <a:chOff x="9296" y="6431"/>
            <a:chExt cx="936" cy="945"/>
          </a:xfrm>
        </p:grpSpPr>
        <p:sp>
          <p:nvSpPr>
            <p:cNvPr id="46" name="Oval 45"/>
            <p:cNvSpPr/>
            <p:nvPr/>
          </p:nvSpPr>
          <p:spPr>
            <a:xfrm>
              <a:off x="9296" y="6479"/>
              <a:ext cx="911" cy="89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 Box 46"/>
            <p:cNvSpPr txBox="1"/>
            <p:nvPr/>
          </p:nvSpPr>
          <p:spPr>
            <a:xfrm>
              <a:off x="9296" y="6431"/>
              <a:ext cx="936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210310" y="4186555"/>
            <a:ext cx="594360" cy="600075"/>
            <a:chOff x="9296" y="6431"/>
            <a:chExt cx="936" cy="945"/>
          </a:xfrm>
        </p:grpSpPr>
        <p:sp>
          <p:nvSpPr>
            <p:cNvPr id="49" name="Oval 48"/>
            <p:cNvSpPr/>
            <p:nvPr/>
          </p:nvSpPr>
          <p:spPr>
            <a:xfrm>
              <a:off x="9296" y="6479"/>
              <a:ext cx="911" cy="89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49"/>
            <p:cNvSpPr txBox="1"/>
            <p:nvPr/>
          </p:nvSpPr>
          <p:spPr>
            <a:xfrm>
              <a:off x="9296" y="6431"/>
              <a:ext cx="936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91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3" tmFilter="0, 0; 0.125,0.2665; 0.25,0.4; 0.375,0.465; 0.5,0.5;  0.625,0.535; 0.75,0.6; 0.875,0.7335; 1,1">
                                          <p:stCondLst>
                                            <p:cond delay="33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66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2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14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82" decel="50000">
                                          <p:stCondLst>
                                            <p:cond delay="33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4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82" decel="50000">
                                          <p:stCondLst>
                                            <p:cond delay="67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4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82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4">
                                          <p:stCondLst>
                                            <p:cond delay="90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82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2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91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3" tmFilter="0, 0; 0.125,0.2665; 0.25,0.4; 0.375,0.465; 0.5,0.5;  0.625,0.535; 0.75,0.6; 0.875,0.7335; 1,1">
                                          <p:stCondLst>
                                            <p:cond delay="333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6" tmFilter="0, 0; 0.125,0.2665; 0.25,0.4; 0.375,0.465; 0.5,0.5;  0.625,0.535; 0.75,0.6; 0.875,0.7335; 1,1">
                                          <p:stCondLst>
                                            <p:cond delay="663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2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14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82" decel="50000">
                                          <p:stCondLst>
                                            <p:cond delay="33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4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82" decel="50000">
                                          <p:stCondLst>
                                            <p:cond delay="671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4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82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14">
                                          <p:stCondLst>
                                            <p:cond delay="90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82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2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91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3" tmFilter="0, 0; 0.125,0.2665; 0.25,0.4; 0.375,0.465; 0.5,0.5;  0.625,0.535; 0.75,0.6; 0.875,0.7335; 1,1">
                                          <p:stCondLst>
                                            <p:cond delay="333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6" tmFilter="0, 0; 0.125,0.2665; 0.25,0.4; 0.375,0.465; 0.5,0.5;  0.625,0.535; 0.75,0.6; 0.875,0.7335; 1,1">
                                          <p:stCondLst>
                                            <p:cond delay="663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82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14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82" decel="50000">
                                          <p:stCondLst>
                                            <p:cond delay="33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14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82" decel="50000">
                                          <p:stCondLst>
                                            <p:cond delay="671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14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82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14">
                                          <p:stCondLst>
                                            <p:cond delay="90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82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2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91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3" tmFilter="0, 0; 0.125,0.2665; 0.25,0.4; 0.375,0.465; 0.5,0.5;  0.625,0.535; 0.75,0.6; 0.875,0.7335; 1,1">
                                          <p:stCondLst>
                                            <p:cond delay="33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6" tmFilter="0, 0; 0.125,0.2665; 0.25,0.4; 0.375,0.465; 0.5,0.5;  0.625,0.535; 0.75,0.6; 0.875,0.7335; 1,1">
                                          <p:stCondLst>
                                            <p:cond delay="66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82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14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82" decel="50000">
                                          <p:stCondLst>
                                            <p:cond delay="33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14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82" decel="50000">
                                          <p:stCondLst>
                                            <p:cond delay="67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14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82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14">
                                          <p:stCondLst>
                                            <p:cond delay="90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82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2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91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3" tmFilter="0, 0; 0.125,0.2665; 0.25,0.4; 0.375,0.465; 0.5,0.5;  0.625,0.535; 0.75,0.6; 0.875,0.7335; 1,1">
                                          <p:stCondLst>
                                            <p:cond delay="333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6" tmFilter="0, 0; 0.125,0.2665; 0.25,0.4; 0.375,0.465; 0.5,0.5;  0.625,0.535; 0.75,0.6; 0.875,0.7335; 1,1">
                                          <p:stCondLst>
                                            <p:cond delay="663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82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14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82" decel="50000">
                                          <p:stCondLst>
                                            <p:cond delay="33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14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82" decel="50000">
                                          <p:stCondLst>
                                            <p:cond delay="67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14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82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14">
                                          <p:stCondLst>
                                            <p:cond delay="90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82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0" grpId="0"/>
      <p:bldP spid="20" grpId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453390" y="220345"/>
            <a:ext cx="7296149" cy="655955"/>
            <a:chOff x="397" y="719"/>
            <a:chExt cx="10405" cy="1033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9845" cy="889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397" y="719"/>
              <a:ext cx="1033" cy="1033"/>
              <a:chOff x="5936561" y="1636478"/>
              <a:chExt cx="450065" cy="450576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69673" y="1661777"/>
                <a:ext cx="416953" cy="425277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936561" y="1636478"/>
                <a:ext cx="427845" cy="443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Source Han Sans CN Medium" panose="020B0600000000000000" pitchFamily="34" charset="-122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4391" t="5985" r="6160" b="62628"/>
          <a:stretch>
            <a:fillRect/>
          </a:stretch>
        </p:blipFill>
        <p:spPr>
          <a:xfrm>
            <a:off x="1331595" y="1059815"/>
            <a:ext cx="1645920" cy="1250819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4391" t="50586" r="6160" b="18091"/>
          <a:stretch>
            <a:fillRect/>
          </a:stretch>
        </p:blipFill>
        <p:spPr>
          <a:xfrm>
            <a:off x="1331595" y="2924810"/>
            <a:ext cx="1645920" cy="1248370"/>
          </a:xfrm>
          <a:prstGeom prst="round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4498" t="5776" r="6729" b="62599"/>
          <a:stretch>
            <a:fillRect/>
          </a:stretch>
        </p:blipFill>
        <p:spPr>
          <a:xfrm>
            <a:off x="3682365" y="1059815"/>
            <a:ext cx="1645920" cy="1269639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4498" t="50440" r="6729" b="18038"/>
          <a:stretch>
            <a:fillRect/>
          </a:stretch>
        </p:blipFill>
        <p:spPr>
          <a:xfrm>
            <a:off x="3712845" y="2924810"/>
            <a:ext cx="1645920" cy="1265911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5520" t="5776" r="5147" b="62354"/>
          <a:stretch>
            <a:fillRect/>
          </a:stretch>
        </p:blipFill>
        <p:spPr>
          <a:xfrm>
            <a:off x="6011545" y="1038860"/>
            <a:ext cx="1645920" cy="1271920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5520" t="50825" r="5147" b="17771"/>
          <a:stretch>
            <a:fillRect/>
          </a:stretch>
        </p:blipFill>
        <p:spPr>
          <a:xfrm>
            <a:off x="6016625" y="2931795"/>
            <a:ext cx="1645920" cy="1253000"/>
          </a:xfrm>
          <a:prstGeom prst="roundRect">
            <a:avLst>
              <a:gd name="adj" fmla="val 11190"/>
            </a:avLst>
          </a:prstGeom>
        </p:spPr>
      </p:pic>
      <p:sp>
        <p:nvSpPr>
          <p:cNvPr id="8" name="Right Arrow 7"/>
          <p:cNvSpPr/>
          <p:nvPr/>
        </p:nvSpPr>
        <p:spPr>
          <a:xfrm>
            <a:off x="3077845" y="1563370"/>
            <a:ext cx="50419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428615" y="1577340"/>
            <a:ext cx="50419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flipH="1">
            <a:off x="5435600" y="3435985"/>
            <a:ext cx="50419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flipH="1">
            <a:off x="3093085" y="3435985"/>
            <a:ext cx="50419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6200000" flipH="1" flipV="1">
            <a:off x="6587490" y="2499995"/>
            <a:ext cx="50419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12"/>
          <p:cNvSpPr txBox="1"/>
          <p:nvPr/>
        </p:nvSpPr>
        <p:spPr>
          <a:xfrm>
            <a:off x="1856105" y="4256405"/>
            <a:ext cx="6199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1857375" y="3147695"/>
            <a:ext cx="594360" cy="600075"/>
            <a:chOff x="9296" y="6431"/>
            <a:chExt cx="936" cy="945"/>
          </a:xfrm>
        </p:grpSpPr>
        <p:sp>
          <p:nvSpPr>
            <p:cNvPr id="49" name="Oval 48"/>
            <p:cNvSpPr/>
            <p:nvPr/>
          </p:nvSpPr>
          <p:spPr>
            <a:xfrm>
              <a:off x="9296" y="6479"/>
              <a:ext cx="911" cy="89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50" name="Text Box 49"/>
            <p:cNvSpPr txBox="1"/>
            <p:nvPr/>
          </p:nvSpPr>
          <p:spPr>
            <a:xfrm>
              <a:off x="9296" y="6431"/>
              <a:ext cx="936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</a:p>
          </p:txBody>
        </p:sp>
      </p:grpSp>
      <p:pic>
        <p:nvPicPr>
          <p:cNvPr id="104" name="Picture 103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795" y="4050030"/>
            <a:ext cx="904875" cy="8515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339725"/>
            <a:ext cx="4754880" cy="2706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230" y="1564005"/>
            <a:ext cx="6346190" cy="2170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0320"/>
            <a:ext cx="9236075" cy="5175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2444" flipH="1">
            <a:off x="2685003" y="3979562"/>
            <a:ext cx="4213414" cy="157528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323215" y="-20320"/>
            <a:ext cx="8846185" cy="1215390"/>
            <a:chOff x="509" y="-32"/>
            <a:chExt cx="13931" cy="1914"/>
          </a:xfrm>
        </p:grpSpPr>
        <p:sp>
          <p:nvSpPr>
            <p:cNvPr id="19" name="Freeform 18"/>
            <p:cNvSpPr/>
            <p:nvPr/>
          </p:nvSpPr>
          <p:spPr>
            <a:xfrm>
              <a:off x="1274" y="-32"/>
              <a:ext cx="13166" cy="1915"/>
            </a:xfrm>
            <a:custGeom>
              <a:avLst/>
              <a:gdLst>
                <a:gd name="connsiteX0" fmla="*/ 0 w 13469"/>
                <a:gd name="connsiteY0" fmla="*/ 340 h 2041"/>
                <a:gd name="connsiteX1" fmla="*/ 340 w 13469"/>
                <a:gd name="connsiteY1" fmla="*/ 0 h 2041"/>
                <a:gd name="connsiteX2" fmla="*/ 12564 w 13469"/>
                <a:gd name="connsiteY2" fmla="*/ 18 h 2041"/>
                <a:gd name="connsiteX3" fmla="*/ 13010 w 13469"/>
                <a:gd name="connsiteY3" fmla="*/ 279 h 2041"/>
                <a:gd name="connsiteX4" fmla="*/ 13469 w 13469"/>
                <a:gd name="connsiteY4" fmla="*/ 1118 h 2041"/>
                <a:gd name="connsiteX5" fmla="*/ 13219 w 13469"/>
                <a:gd name="connsiteY5" fmla="*/ 1301 h 2041"/>
                <a:gd name="connsiteX6" fmla="*/ 340 w 13469"/>
                <a:gd name="connsiteY6" fmla="*/ 2041 h 2041"/>
                <a:gd name="connsiteX7" fmla="*/ 0 w 13469"/>
                <a:gd name="connsiteY7" fmla="*/ 1701 h 2041"/>
                <a:gd name="connsiteX8" fmla="*/ 0 w 13469"/>
                <a:gd name="connsiteY8" fmla="*/ 340 h 2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69" h="2041">
                  <a:moveTo>
                    <a:pt x="0" y="340"/>
                  </a:moveTo>
                  <a:cubicBezTo>
                    <a:pt x="0" y="152"/>
                    <a:pt x="152" y="0"/>
                    <a:pt x="340" y="0"/>
                  </a:cubicBezTo>
                  <a:lnTo>
                    <a:pt x="12564" y="18"/>
                  </a:lnTo>
                  <a:cubicBezTo>
                    <a:pt x="12752" y="18"/>
                    <a:pt x="13010" y="91"/>
                    <a:pt x="13010" y="279"/>
                  </a:cubicBezTo>
                  <a:lnTo>
                    <a:pt x="13469" y="1118"/>
                  </a:lnTo>
                  <a:cubicBezTo>
                    <a:pt x="13469" y="1306"/>
                    <a:pt x="13407" y="1301"/>
                    <a:pt x="13219" y="1301"/>
                  </a:cubicBezTo>
                  <a:lnTo>
                    <a:pt x="340" y="2041"/>
                  </a:lnTo>
                  <a:cubicBezTo>
                    <a:pt x="152" y="2041"/>
                    <a:pt x="0" y="1889"/>
                    <a:pt x="0" y="1701"/>
                  </a:cubicBezTo>
                  <a:lnTo>
                    <a:pt x="0" y="340"/>
                  </a:lnTo>
                  <a:close/>
                </a:path>
              </a:pathLst>
            </a:custGeom>
            <a:solidFill>
              <a:srgbClr val="FEEA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509" y="-32"/>
              <a:ext cx="13166" cy="1715"/>
            </a:xfrm>
            <a:custGeom>
              <a:avLst/>
              <a:gdLst>
                <a:gd name="connsiteX0" fmla="*/ 0 w 13469"/>
                <a:gd name="connsiteY0" fmla="*/ 340 h 2041"/>
                <a:gd name="connsiteX1" fmla="*/ 340 w 13469"/>
                <a:gd name="connsiteY1" fmla="*/ 0 h 2041"/>
                <a:gd name="connsiteX2" fmla="*/ 12564 w 13469"/>
                <a:gd name="connsiteY2" fmla="*/ 18 h 2041"/>
                <a:gd name="connsiteX3" fmla="*/ 13010 w 13469"/>
                <a:gd name="connsiteY3" fmla="*/ 279 h 2041"/>
                <a:gd name="connsiteX4" fmla="*/ 13469 w 13469"/>
                <a:gd name="connsiteY4" fmla="*/ 1118 h 2041"/>
                <a:gd name="connsiteX5" fmla="*/ 13219 w 13469"/>
                <a:gd name="connsiteY5" fmla="*/ 1301 h 2041"/>
                <a:gd name="connsiteX6" fmla="*/ 340 w 13469"/>
                <a:gd name="connsiteY6" fmla="*/ 2041 h 2041"/>
                <a:gd name="connsiteX7" fmla="*/ 0 w 13469"/>
                <a:gd name="connsiteY7" fmla="*/ 1701 h 2041"/>
                <a:gd name="connsiteX8" fmla="*/ 0 w 13469"/>
                <a:gd name="connsiteY8" fmla="*/ 340 h 2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69" h="2041">
                  <a:moveTo>
                    <a:pt x="0" y="340"/>
                  </a:moveTo>
                  <a:cubicBezTo>
                    <a:pt x="0" y="152"/>
                    <a:pt x="152" y="0"/>
                    <a:pt x="340" y="0"/>
                  </a:cubicBezTo>
                  <a:lnTo>
                    <a:pt x="12564" y="18"/>
                  </a:lnTo>
                  <a:cubicBezTo>
                    <a:pt x="12752" y="18"/>
                    <a:pt x="13010" y="91"/>
                    <a:pt x="13010" y="279"/>
                  </a:cubicBezTo>
                  <a:lnTo>
                    <a:pt x="13469" y="1118"/>
                  </a:lnTo>
                  <a:cubicBezTo>
                    <a:pt x="13469" y="1306"/>
                    <a:pt x="13407" y="1301"/>
                    <a:pt x="13219" y="1301"/>
                  </a:cubicBezTo>
                  <a:lnTo>
                    <a:pt x="340" y="2041"/>
                  </a:lnTo>
                  <a:cubicBezTo>
                    <a:pt x="152" y="2041"/>
                    <a:pt x="0" y="1889"/>
                    <a:pt x="0" y="1701"/>
                  </a:cubicBezTo>
                  <a:lnTo>
                    <a:pt x="0" y="340"/>
                  </a:lnTo>
                  <a:close/>
                </a:path>
              </a:pathLst>
            </a:custGeom>
            <a:solidFill>
              <a:srgbClr val="F9B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 Box 13"/>
            <p:cNvSpPr txBox="1"/>
            <p:nvPr/>
          </p:nvSpPr>
          <p:spPr>
            <a:xfrm>
              <a:off x="849" y="422"/>
              <a:ext cx="6697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ÔN TẬP HỌC KÌ 1</a:t>
              </a:r>
            </a:p>
          </p:txBody>
        </p:sp>
      </p:grpSp>
      <p:pic>
        <p:nvPicPr>
          <p:cNvPr id="1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2045"/>
            <a:ext cx="1496060" cy="1481455"/>
          </a:xfrm>
          <a:prstGeom prst="rect">
            <a:avLst/>
          </a:prstGeom>
        </p:spPr>
      </p:pic>
      <p:sp>
        <p:nvSpPr>
          <p:cNvPr id="50" name="圆角矩形 1"/>
          <p:cNvSpPr/>
          <p:nvPr/>
        </p:nvSpPr>
        <p:spPr>
          <a:xfrm>
            <a:off x="1362417" y="997101"/>
            <a:ext cx="6606490" cy="4724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FZHei-B01S" panose="03000509000000000000" pitchFamily="65" charset="-122"/>
                <a:cs typeface="Times New Roman" panose="02020603050405020304" pitchFamily="18" charset="0"/>
                <a:sym typeface="+mn-lt"/>
              </a:rPr>
              <a:t>Thứ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FZHei-B01S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FZHei-B01S" panose="03000509000000000000" pitchFamily="65" charset="-122"/>
                <a:cs typeface="Times New Roman" panose="02020603050405020304" pitchFamily="18" charset="0"/>
                <a:sym typeface="+mn-lt"/>
              </a:rPr>
              <a:t>Năm</a:t>
            </a: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FZHei-B01S" panose="03000509000000000000" pitchFamily="65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FZHei-B01S" panose="03000509000000000000" pitchFamily="65" charset="-122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FZHei-B01S" panose="03000509000000000000" pitchFamily="65" charset="-122"/>
                <a:cs typeface="Times New Roman" panose="02020603050405020304" pitchFamily="18" charset="0"/>
                <a:sym typeface="+mn-lt"/>
              </a:rPr>
              <a:t> ...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FZHei-B01S" panose="03000509000000000000" pitchFamily="65" charset="-122"/>
                <a:cs typeface="Times New Roman" panose="02020603050405020304" pitchFamily="18" charset="0"/>
                <a:sym typeface="+mn-lt"/>
              </a:rPr>
              <a:t>tháng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FZHei-B01S" panose="03000509000000000000" pitchFamily="65" charset="-122"/>
                <a:cs typeface="Times New Roman" panose="02020603050405020304" pitchFamily="18" charset="0"/>
                <a:sym typeface="+mn-lt"/>
              </a:rPr>
              <a:t> ...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FZHei-B01S" panose="03000509000000000000" pitchFamily="65" charset="-122"/>
                <a:cs typeface="Times New Roman" panose="02020603050405020304" pitchFamily="18" charset="0"/>
                <a:sym typeface="+mn-lt"/>
              </a:rPr>
              <a:t>năm</a:t>
            </a:r>
            <a:r>
              <a:rPr lang="en-US" altLang="zh-CN" sz="3200" dirty="0">
                <a:solidFill>
                  <a:schemeClr val="tx1"/>
                </a:solidFill>
                <a:latin typeface="Times New Roman" panose="02020603050405020304" pitchFamily="18" charset="0"/>
                <a:ea typeface="FZHei-B01S" panose="03000509000000000000" pitchFamily="65" charset="-122"/>
                <a:cs typeface="Times New Roman" panose="02020603050405020304" pitchFamily="18" charset="0"/>
                <a:sym typeface="+mn-lt"/>
              </a:rPr>
              <a:t> 2021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21735" y="1533772"/>
            <a:ext cx="1563370" cy="749300"/>
            <a:chOff x="5677" y="2419"/>
            <a:chExt cx="2462" cy="1180"/>
          </a:xfrm>
        </p:grpSpPr>
        <p:grpSp>
          <p:nvGrpSpPr>
            <p:cNvPr id="28" name="Group 27"/>
            <p:cNvGrpSpPr/>
            <p:nvPr/>
          </p:nvGrpSpPr>
          <p:grpSpPr>
            <a:xfrm>
              <a:off x="5677" y="2419"/>
              <a:ext cx="2462" cy="1180"/>
              <a:chOff x="5727" y="2413"/>
              <a:chExt cx="2390" cy="1186"/>
            </a:xfrm>
          </p:grpSpPr>
          <p:sp>
            <p:nvSpPr>
              <p:cNvPr id="24" name="Pentagon 23"/>
              <p:cNvSpPr/>
              <p:nvPr/>
            </p:nvSpPr>
            <p:spPr>
              <a:xfrm>
                <a:off x="7841" y="2543"/>
                <a:ext cx="226" cy="882"/>
              </a:xfrm>
              <a:prstGeom prst="homePlate">
                <a:avLst/>
              </a:prstGeom>
              <a:solidFill>
                <a:srgbClr val="FFEC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Pentagon 24"/>
              <p:cNvSpPr/>
              <p:nvPr/>
            </p:nvSpPr>
            <p:spPr>
              <a:xfrm flipH="1">
                <a:off x="5778" y="2548"/>
                <a:ext cx="226" cy="882"/>
              </a:xfrm>
              <a:prstGeom prst="homePlate">
                <a:avLst/>
              </a:prstGeom>
              <a:solidFill>
                <a:srgbClr val="FFEC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s 25"/>
              <p:cNvSpPr/>
              <p:nvPr/>
            </p:nvSpPr>
            <p:spPr>
              <a:xfrm>
                <a:off x="5881" y="2532"/>
                <a:ext cx="2065" cy="914"/>
              </a:xfrm>
              <a:prstGeom prst="rect">
                <a:avLst/>
              </a:prstGeom>
              <a:solidFill>
                <a:srgbClr val="FFEC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5" name="Picture 114"/>
              <p:cNvPicPr/>
              <p:nvPr/>
            </p:nvPicPr>
            <p:blipFill>
              <a:blip r:embed="rId5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 l="13004" t="75900" r="12496" b="6209"/>
              <a:stretch>
                <a:fillRect/>
              </a:stretch>
            </p:blipFill>
            <p:spPr>
              <a:xfrm>
                <a:off x="5727" y="2413"/>
                <a:ext cx="2391" cy="1187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2" name="Picture 1" descr="Picture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30" y="2689"/>
              <a:ext cx="2246" cy="854"/>
            </a:xfrm>
            <a:prstGeom prst="rect">
              <a:avLst/>
            </a:prstGeom>
          </p:spPr>
        </p:pic>
      </p:grpSp>
      <p:pic>
        <p:nvPicPr>
          <p:cNvPr id="5" name="Picture 4" descr="Picture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9692" y="1533772"/>
            <a:ext cx="6236335" cy="241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5" y="1480185"/>
            <a:ext cx="6346190" cy="2182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441325" y="1419225"/>
            <a:ext cx="1920240" cy="769620"/>
            <a:chOff x="695" y="2009"/>
            <a:chExt cx="3024" cy="1212"/>
          </a:xfrm>
        </p:grpSpPr>
        <p:sp>
          <p:nvSpPr>
            <p:cNvPr id="9" name="Frame 8"/>
            <p:cNvSpPr/>
            <p:nvPr/>
          </p:nvSpPr>
          <p:spPr>
            <a:xfrm>
              <a:off x="695" y="2009"/>
              <a:ext cx="3025" cy="1212"/>
            </a:xfrm>
            <a:prstGeom prst="frame">
              <a:avLst>
                <a:gd name="adj1" fmla="val 5415"/>
              </a:avLst>
            </a:prstGeom>
            <a:solidFill>
              <a:srgbClr val="FCB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759" y="2076"/>
              <a:ext cx="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736" y="3143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54" y="2065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65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04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482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901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320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54" y="2618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2022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59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170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88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454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2022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59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170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88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454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2529840" y="1429385"/>
            <a:ext cx="1920240" cy="769620"/>
            <a:chOff x="695" y="2009"/>
            <a:chExt cx="3024" cy="1212"/>
          </a:xfrm>
        </p:grpSpPr>
        <p:sp>
          <p:nvSpPr>
            <p:cNvPr id="127" name="Frame 126"/>
            <p:cNvSpPr/>
            <p:nvPr/>
          </p:nvSpPr>
          <p:spPr>
            <a:xfrm>
              <a:off x="695" y="2009"/>
              <a:ext cx="3025" cy="1212"/>
            </a:xfrm>
            <a:prstGeom prst="frame">
              <a:avLst>
                <a:gd name="adj1" fmla="val 5415"/>
              </a:avLst>
            </a:prstGeom>
            <a:solidFill>
              <a:srgbClr val="FCB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28" name="Straight Connector 127"/>
            <p:cNvCxnSpPr/>
            <p:nvPr/>
          </p:nvCxnSpPr>
          <p:spPr>
            <a:xfrm>
              <a:off x="759" y="2076"/>
              <a:ext cx="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736" y="3143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754" y="2065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365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304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2482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1901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1320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754" y="2618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Oval 136"/>
            <p:cNvSpPr/>
            <p:nvPr/>
          </p:nvSpPr>
          <p:spPr>
            <a:xfrm>
              <a:off x="2022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259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3170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88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1454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2022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259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170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88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1454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4618355" y="1439545"/>
            <a:ext cx="1920240" cy="769620"/>
            <a:chOff x="695" y="2009"/>
            <a:chExt cx="3024" cy="1212"/>
          </a:xfrm>
        </p:grpSpPr>
        <p:sp>
          <p:nvSpPr>
            <p:cNvPr id="148" name="Frame 147"/>
            <p:cNvSpPr/>
            <p:nvPr/>
          </p:nvSpPr>
          <p:spPr>
            <a:xfrm>
              <a:off x="695" y="2009"/>
              <a:ext cx="3025" cy="1212"/>
            </a:xfrm>
            <a:prstGeom prst="frame">
              <a:avLst>
                <a:gd name="adj1" fmla="val 5415"/>
              </a:avLst>
            </a:prstGeom>
            <a:solidFill>
              <a:srgbClr val="FCB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49" name="Straight Connector 148"/>
            <p:cNvCxnSpPr/>
            <p:nvPr/>
          </p:nvCxnSpPr>
          <p:spPr>
            <a:xfrm>
              <a:off x="759" y="2076"/>
              <a:ext cx="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736" y="3143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754" y="2065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365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304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2482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1901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1320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754" y="2618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Oval 157"/>
            <p:cNvSpPr/>
            <p:nvPr/>
          </p:nvSpPr>
          <p:spPr>
            <a:xfrm>
              <a:off x="2022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259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170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88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1454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2022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259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3170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88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1454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2" name="Group 251"/>
          <p:cNvGrpSpPr/>
          <p:nvPr/>
        </p:nvGrpSpPr>
        <p:grpSpPr>
          <a:xfrm>
            <a:off x="441325" y="2479040"/>
            <a:ext cx="1920240" cy="769620"/>
            <a:chOff x="695" y="2009"/>
            <a:chExt cx="3024" cy="1212"/>
          </a:xfrm>
        </p:grpSpPr>
        <p:sp>
          <p:nvSpPr>
            <p:cNvPr id="253" name="Frame 252"/>
            <p:cNvSpPr/>
            <p:nvPr/>
          </p:nvSpPr>
          <p:spPr>
            <a:xfrm>
              <a:off x="695" y="2009"/>
              <a:ext cx="3025" cy="1212"/>
            </a:xfrm>
            <a:prstGeom prst="frame">
              <a:avLst>
                <a:gd name="adj1" fmla="val 5415"/>
              </a:avLst>
            </a:prstGeom>
            <a:solidFill>
              <a:srgbClr val="FCB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54" name="Straight Connector 253"/>
            <p:cNvCxnSpPr/>
            <p:nvPr/>
          </p:nvCxnSpPr>
          <p:spPr>
            <a:xfrm>
              <a:off x="759" y="2076"/>
              <a:ext cx="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>
              <a:off x="736" y="3143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>
              <a:off x="754" y="2065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>
              <a:off x="365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>
              <a:off x="304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>
              <a:off x="2482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>
              <a:off x="1901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>
              <a:off x="1320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>
              <a:off x="754" y="2618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3" name="Oval 262"/>
            <p:cNvSpPr/>
            <p:nvPr/>
          </p:nvSpPr>
          <p:spPr>
            <a:xfrm>
              <a:off x="2022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259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3170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88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1454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2022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259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3170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88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1454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3" name="Group 272"/>
          <p:cNvGrpSpPr/>
          <p:nvPr/>
        </p:nvGrpSpPr>
        <p:grpSpPr>
          <a:xfrm>
            <a:off x="2529840" y="2489200"/>
            <a:ext cx="1920240" cy="769620"/>
            <a:chOff x="695" y="2009"/>
            <a:chExt cx="3024" cy="1212"/>
          </a:xfrm>
        </p:grpSpPr>
        <p:sp>
          <p:nvSpPr>
            <p:cNvPr id="274" name="Frame 273"/>
            <p:cNvSpPr/>
            <p:nvPr/>
          </p:nvSpPr>
          <p:spPr>
            <a:xfrm>
              <a:off x="695" y="2009"/>
              <a:ext cx="3025" cy="1212"/>
            </a:xfrm>
            <a:prstGeom prst="frame">
              <a:avLst>
                <a:gd name="adj1" fmla="val 5415"/>
              </a:avLst>
            </a:prstGeom>
            <a:solidFill>
              <a:srgbClr val="FCB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75" name="Straight Connector 274"/>
            <p:cNvCxnSpPr/>
            <p:nvPr/>
          </p:nvCxnSpPr>
          <p:spPr>
            <a:xfrm>
              <a:off x="759" y="2076"/>
              <a:ext cx="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>
              <a:off x="736" y="3143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754" y="2065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>
              <a:off x="365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>
              <a:off x="304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>
              <a:off x="2482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1901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>
              <a:off x="1320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>
              <a:off x="754" y="2618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4" name="Oval 283"/>
            <p:cNvSpPr/>
            <p:nvPr/>
          </p:nvSpPr>
          <p:spPr>
            <a:xfrm>
              <a:off x="2022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259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3170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88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1454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2022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259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3170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88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1454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4" name="Group 293"/>
          <p:cNvGrpSpPr/>
          <p:nvPr/>
        </p:nvGrpSpPr>
        <p:grpSpPr>
          <a:xfrm>
            <a:off x="4618355" y="2499360"/>
            <a:ext cx="1920240" cy="769620"/>
            <a:chOff x="695" y="2009"/>
            <a:chExt cx="3024" cy="1212"/>
          </a:xfrm>
        </p:grpSpPr>
        <p:sp>
          <p:nvSpPr>
            <p:cNvPr id="295" name="Frame 294"/>
            <p:cNvSpPr/>
            <p:nvPr/>
          </p:nvSpPr>
          <p:spPr>
            <a:xfrm>
              <a:off x="695" y="2009"/>
              <a:ext cx="3025" cy="1212"/>
            </a:xfrm>
            <a:prstGeom prst="frame">
              <a:avLst>
                <a:gd name="adj1" fmla="val 5415"/>
              </a:avLst>
            </a:prstGeom>
            <a:solidFill>
              <a:srgbClr val="FCB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96" name="Straight Connector 295"/>
            <p:cNvCxnSpPr/>
            <p:nvPr/>
          </p:nvCxnSpPr>
          <p:spPr>
            <a:xfrm>
              <a:off x="759" y="2076"/>
              <a:ext cx="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>
              <a:off x="736" y="3143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>
              <a:off x="754" y="2065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>
              <a:off x="365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>
              <a:off x="304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>
              <a:off x="2482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>
              <a:off x="1901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>
              <a:off x="1320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>
              <a:off x="754" y="2618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5" name="Oval 304"/>
            <p:cNvSpPr/>
            <p:nvPr/>
          </p:nvSpPr>
          <p:spPr>
            <a:xfrm>
              <a:off x="2022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259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3170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88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1454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2022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259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3170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88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1454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6" name="Group 335"/>
          <p:cNvGrpSpPr/>
          <p:nvPr/>
        </p:nvGrpSpPr>
        <p:grpSpPr>
          <a:xfrm>
            <a:off x="441325" y="3538855"/>
            <a:ext cx="1920240" cy="769620"/>
            <a:chOff x="695" y="2009"/>
            <a:chExt cx="3024" cy="1212"/>
          </a:xfrm>
        </p:grpSpPr>
        <p:sp>
          <p:nvSpPr>
            <p:cNvPr id="337" name="Frame 336"/>
            <p:cNvSpPr/>
            <p:nvPr/>
          </p:nvSpPr>
          <p:spPr>
            <a:xfrm>
              <a:off x="695" y="2009"/>
              <a:ext cx="3025" cy="1212"/>
            </a:xfrm>
            <a:prstGeom prst="frame">
              <a:avLst>
                <a:gd name="adj1" fmla="val 5415"/>
              </a:avLst>
            </a:prstGeom>
            <a:solidFill>
              <a:srgbClr val="FCB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38" name="Straight Connector 337"/>
            <p:cNvCxnSpPr/>
            <p:nvPr/>
          </p:nvCxnSpPr>
          <p:spPr>
            <a:xfrm>
              <a:off x="759" y="2076"/>
              <a:ext cx="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/>
            <p:nvPr/>
          </p:nvCxnSpPr>
          <p:spPr>
            <a:xfrm>
              <a:off x="736" y="3143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/>
            <p:nvPr/>
          </p:nvCxnSpPr>
          <p:spPr>
            <a:xfrm>
              <a:off x="754" y="2065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>
              <a:off x="365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>
              <a:off x="304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/>
            <p:cNvCxnSpPr/>
            <p:nvPr/>
          </p:nvCxnSpPr>
          <p:spPr>
            <a:xfrm>
              <a:off x="2482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/>
            <p:cNvCxnSpPr/>
            <p:nvPr/>
          </p:nvCxnSpPr>
          <p:spPr>
            <a:xfrm>
              <a:off x="1901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/>
            <p:cNvCxnSpPr/>
            <p:nvPr/>
          </p:nvCxnSpPr>
          <p:spPr>
            <a:xfrm>
              <a:off x="1320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/>
            <p:cNvCxnSpPr/>
            <p:nvPr/>
          </p:nvCxnSpPr>
          <p:spPr>
            <a:xfrm>
              <a:off x="754" y="2618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7" name="Oval 346"/>
            <p:cNvSpPr/>
            <p:nvPr/>
          </p:nvSpPr>
          <p:spPr>
            <a:xfrm>
              <a:off x="2022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259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3170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>
              <a:off x="88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1454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2022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259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/>
            <p:cNvSpPr/>
            <p:nvPr/>
          </p:nvSpPr>
          <p:spPr>
            <a:xfrm>
              <a:off x="3170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/>
            <p:cNvSpPr/>
            <p:nvPr/>
          </p:nvSpPr>
          <p:spPr>
            <a:xfrm>
              <a:off x="88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/>
            <p:cNvSpPr/>
            <p:nvPr/>
          </p:nvSpPr>
          <p:spPr>
            <a:xfrm>
              <a:off x="1454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7" name="Group 356"/>
          <p:cNvGrpSpPr/>
          <p:nvPr/>
        </p:nvGrpSpPr>
        <p:grpSpPr>
          <a:xfrm>
            <a:off x="2529840" y="3549015"/>
            <a:ext cx="1920240" cy="769620"/>
            <a:chOff x="695" y="2009"/>
            <a:chExt cx="3024" cy="1212"/>
          </a:xfrm>
        </p:grpSpPr>
        <p:sp>
          <p:nvSpPr>
            <p:cNvPr id="358" name="Frame 357"/>
            <p:cNvSpPr/>
            <p:nvPr/>
          </p:nvSpPr>
          <p:spPr>
            <a:xfrm>
              <a:off x="695" y="2009"/>
              <a:ext cx="3025" cy="1212"/>
            </a:xfrm>
            <a:prstGeom prst="frame">
              <a:avLst>
                <a:gd name="adj1" fmla="val 5415"/>
              </a:avLst>
            </a:prstGeom>
            <a:solidFill>
              <a:srgbClr val="FCB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59" name="Straight Connector 358"/>
            <p:cNvCxnSpPr/>
            <p:nvPr/>
          </p:nvCxnSpPr>
          <p:spPr>
            <a:xfrm>
              <a:off x="759" y="2076"/>
              <a:ext cx="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/>
            <p:cNvCxnSpPr/>
            <p:nvPr/>
          </p:nvCxnSpPr>
          <p:spPr>
            <a:xfrm>
              <a:off x="736" y="3143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/>
            <p:cNvCxnSpPr/>
            <p:nvPr/>
          </p:nvCxnSpPr>
          <p:spPr>
            <a:xfrm>
              <a:off x="754" y="2065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/>
            <p:cNvCxnSpPr/>
            <p:nvPr/>
          </p:nvCxnSpPr>
          <p:spPr>
            <a:xfrm>
              <a:off x="365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/>
            <p:cNvCxnSpPr/>
            <p:nvPr/>
          </p:nvCxnSpPr>
          <p:spPr>
            <a:xfrm>
              <a:off x="304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/>
            <p:cNvCxnSpPr/>
            <p:nvPr/>
          </p:nvCxnSpPr>
          <p:spPr>
            <a:xfrm>
              <a:off x="2482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/>
            <p:cNvCxnSpPr/>
            <p:nvPr/>
          </p:nvCxnSpPr>
          <p:spPr>
            <a:xfrm>
              <a:off x="1901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/>
            <p:cNvCxnSpPr/>
            <p:nvPr/>
          </p:nvCxnSpPr>
          <p:spPr>
            <a:xfrm>
              <a:off x="1320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>
            <a:xfrm>
              <a:off x="754" y="2618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8" name="Oval 367"/>
            <p:cNvSpPr/>
            <p:nvPr/>
          </p:nvSpPr>
          <p:spPr>
            <a:xfrm>
              <a:off x="2022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/>
            <p:cNvSpPr/>
            <p:nvPr/>
          </p:nvSpPr>
          <p:spPr>
            <a:xfrm>
              <a:off x="259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/>
            <p:cNvSpPr/>
            <p:nvPr/>
          </p:nvSpPr>
          <p:spPr>
            <a:xfrm>
              <a:off x="3170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/>
            <p:cNvSpPr/>
            <p:nvPr/>
          </p:nvSpPr>
          <p:spPr>
            <a:xfrm>
              <a:off x="88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/>
            <p:cNvSpPr/>
            <p:nvPr/>
          </p:nvSpPr>
          <p:spPr>
            <a:xfrm>
              <a:off x="1454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/>
            <p:cNvSpPr/>
            <p:nvPr/>
          </p:nvSpPr>
          <p:spPr>
            <a:xfrm>
              <a:off x="2022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/>
            <p:cNvSpPr/>
            <p:nvPr/>
          </p:nvSpPr>
          <p:spPr>
            <a:xfrm>
              <a:off x="259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/>
            <p:cNvSpPr/>
            <p:nvPr/>
          </p:nvSpPr>
          <p:spPr>
            <a:xfrm>
              <a:off x="3170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/>
            <p:cNvSpPr/>
            <p:nvPr/>
          </p:nvSpPr>
          <p:spPr>
            <a:xfrm>
              <a:off x="88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/>
            <p:cNvSpPr/>
            <p:nvPr/>
          </p:nvSpPr>
          <p:spPr>
            <a:xfrm>
              <a:off x="1454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8" name="Group 377"/>
          <p:cNvGrpSpPr/>
          <p:nvPr/>
        </p:nvGrpSpPr>
        <p:grpSpPr>
          <a:xfrm>
            <a:off x="4618355" y="3559175"/>
            <a:ext cx="1920240" cy="769620"/>
            <a:chOff x="695" y="2009"/>
            <a:chExt cx="3024" cy="1212"/>
          </a:xfrm>
        </p:grpSpPr>
        <p:sp>
          <p:nvSpPr>
            <p:cNvPr id="379" name="Frame 378"/>
            <p:cNvSpPr/>
            <p:nvPr/>
          </p:nvSpPr>
          <p:spPr>
            <a:xfrm>
              <a:off x="695" y="2009"/>
              <a:ext cx="3025" cy="1212"/>
            </a:xfrm>
            <a:prstGeom prst="frame">
              <a:avLst>
                <a:gd name="adj1" fmla="val 5415"/>
              </a:avLst>
            </a:prstGeom>
            <a:solidFill>
              <a:srgbClr val="FCB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0" name="Straight Connector 379"/>
            <p:cNvCxnSpPr/>
            <p:nvPr/>
          </p:nvCxnSpPr>
          <p:spPr>
            <a:xfrm>
              <a:off x="759" y="2076"/>
              <a:ext cx="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/>
            <p:cNvCxnSpPr/>
            <p:nvPr/>
          </p:nvCxnSpPr>
          <p:spPr>
            <a:xfrm>
              <a:off x="736" y="3143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/>
            <p:cNvCxnSpPr/>
            <p:nvPr/>
          </p:nvCxnSpPr>
          <p:spPr>
            <a:xfrm>
              <a:off x="754" y="2065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/>
            <p:cNvCxnSpPr/>
            <p:nvPr/>
          </p:nvCxnSpPr>
          <p:spPr>
            <a:xfrm>
              <a:off x="365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/>
            <p:cNvCxnSpPr/>
            <p:nvPr/>
          </p:nvCxnSpPr>
          <p:spPr>
            <a:xfrm>
              <a:off x="304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>
            <a:xfrm>
              <a:off x="2482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/>
            <p:cNvCxnSpPr/>
            <p:nvPr/>
          </p:nvCxnSpPr>
          <p:spPr>
            <a:xfrm>
              <a:off x="1901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/>
            <p:cNvCxnSpPr/>
            <p:nvPr/>
          </p:nvCxnSpPr>
          <p:spPr>
            <a:xfrm>
              <a:off x="1320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/>
            <p:cNvCxnSpPr/>
            <p:nvPr/>
          </p:nvCxnSpPr>
          <p:spPr>
            <a:xfrm>
              <a:off x="754" y="2618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9" name="Oval 388"/>
            <p:cNvSpPr/>
            <p:nvPr/>
          </p:nvSpPr>
          <p:spPr>
            <a:xfrm>
              <a:off x="2022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/>
            <p:cNvSpPr/>
            <p:nvPr/>
          </p:nvSpPr>
          <p:spPr>
            <a:xfrm>
              <a:off x="259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/>
            <p:cNvSpPr/>
            <p:nvPr/>
          </p:nvSpPr>
          <p:spPr>
            <a:xfrm>
              <a:off x="3170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/>
            <p:cNvSpPr/>
            <p:nvPr/>
          </p:nvSpPr>
          <p:spPr>
            <a:xfrm>
              <a:off x="88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/>
            <p:cNvSpPr/>
            <p:nvPr/>
          </p:nvSpPr>
          <p:spPr>
            <a:xfrm>
              <a:off x="1454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/>
            <p:cNvSpPr/>
            <p:nvPr/>
          </p:nvSpPr>
          <p:spPr>
            <a:xfrm>
              <a:off x="2022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/>
            <p:cNvSpPr/>
            <p:nvPr/>
          </p:nvSpPr>
          <p:spPr>
            <a:xfrm>
              <a:off x="259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/>
            <p:cNvSpPr/>
            <p:nvPr/>
          </p:nvSpPr>
          <p:spPr>
            <a:xfrm>
              <a:off x="3170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/>
            <p:cNvSpPr/>
            <p:nvPr/>
          </p:nvSpPr>
          <p:spPr>
            <a:xfrm>
              <a:off x="88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/>
            <p:cNvSpPr/>
            <p:nvPr/>
          </p:nvSpPr>
          <p:spPr>
            <a:xfrm>
              <a:off x="1454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9" name="Group 398"/>
          <p:cNvGrpSpPr/>
          <p:nvPr/>
        </p:nvGrpSpPr>
        <p:grpSpPr>
          <a:xfrm>
            <a:off x="6706870" y="3569335"/>
            <a:ext cx="1920875" cy="769620"/>
            <a:chOff x="695" y="2009"/>
            <a:chExt cx="3025" cy="1212"/>
          </a:xfrm>
        </p:grpSpPr>
        <p:sp>
          <p:nvSpPr>
            <p:cNvPr id="400" name="Frame 399"/>
            <p:cNvSpPr/>
            <p:nvPr/>
          </p:nvSpPr>
          <p:spPr>
            <a:xfrm>
              <a:off x="695" y="2009"/>
              <a:ext cx="3025" cy="1212"/>
            </a:xfrm>
            <a:prstGeom prst="frame">
              <a:avLst>
                <a:gd name="adj1" fmla="val 5415"/>
              </a:avLst>
            </a:prstGeom>
            <a:solidFill>
              <a:srgbClr val="FCB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01" name="Straight Connector 400"/>
            <p:cNvCxnSpPr/>
            <p:nvPr/>
          </p:nvCxnSpPr>
          <p:spPr>
            <a:xfrm>
              <a:off x="759" y="2076"/>
              <a:ext cx="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/>
            <p:cNvCxnSpPr/>
            <p:nvPr/>
          </p:nvCxnSpPr>
          <p:spPr>
            <a:xfrm>
              <a:off x="736" y="3143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/>
            <p:cNvCxnSpPr/>
            <p:nvPr/>
          </p:nvCxnSpPr>
          <p:spPr>
            <a:xfrm>
              <a:off x="754" y="2065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/>
            <p:cNvCxnSpPr/>
            <p:nvPr/>
          </p:nvCxnSpPr>
          <p:spPr>
            <a:xfrm>
              <a:off x="365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/>
            <p:cNvCxnSpPr/>
            <p:nvPr/>
          </p:nvCxnSpPr>
          <p:spPr>
            <a:xfrm>
              <a:off x="304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/>
            <p:cNvCxnSpPr/>
            <p:nvPr/>
          </p:nvCxnSpPr>
          <p:spPr>
            <a:xfrm>
              <a:off x="2482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/>
            <p:cNvCxnSpPr/>
            <p:nvPr/>
          </p:nvCxnSpPr>
          <p:spPr>
            <a:xfrm>
              <a:off x="1901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/>
            <p:cNvCxnSpPr/>
            <p:nvPr/>
          </p:nvCxnSpPr>
          <p:spPr>
            <a:xfrm>
              <a:off x="1320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/>
            <p:cNvCxnSpPr/>
            <p:nvPr/>
          </p:nvCxnSpPr>
          <p:spPr>
            <a:xfrm>
              <a:off x="754" y="2618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" name="Oval 409"/>
            <p:cNvSpPr/>
            <p:nvPr/>
          </p:nvSpPr>
          <p:spPr>
            <a:xfrm>
              <a:off x="2022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>
              <a:off x="259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>
              <a:off x="3170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/>
            <p:cNvSpPr/>
            <p:nvPr/>
          </p:nvSpPr>
          <p:spPr>
            <a:xfrm>
              <a:off x="88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Oval 413"/>
            <p:cNvSpPr/>
            <p:nvPr/>
          </p:nvSpPr>
          <p:spPr>
            <a:xfrm>
              <a:off x="1454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417"/>
            <p:cNvSpPr/>
            <p:nvPr/>
          </p:nvSpPr>
          <p:spPr>
            <a:xfrm>
              <a:off x="88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0" name="Text Box 419"/>
          <p:cNvSpPr txBox="1"/>
          <p:nvPr/>
        </p:nvSpPr>
        <p:spPr>
          <a:xfrm>
            <a:off x="3443012" y="482025"/>
            <a:ext cx="4722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1" name="Group 420"/>
          <p:cNvGrpSpPr/>
          <p:nvPr/>
        </p:nvGrpSpPr>
        <p:grpSpPr>
          <a:xfrm>
            <a:off x="293370" y="327660"/>
            <a:ext cx="1734218" cy="768350"/>
            <a:chOff x="193" y="680"/>
            <a:chExt cx="2520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834"/>
              <a:ext cx="1756" cy="1010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  </a:t>
              </a:r>
              <a:r>
                <a:rPr lang="en-US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Source Han Sans CN Medium" panose="020B0600000000000000" pitchFamily="34" charset="-122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4500245" y="1231900"/>
            <a:ext cx="2618740" cy="1195070"/>
            <a:chOff x="7087" y="1940"/>
            <a:chExt cx="4124" cy="1882"/>
          </a:xfrm>
        </p:grpSpPr>
        <p:sp>
          <p:nvSpPr>
            <p:cNvPr id="4" name="Oval 3"/>
            <p:cNvSpPr/>
            <p:nvPr/>
          </p:nvSpPr>
          <p:spPr>
            <a:xfrm>
              <a:off x="7087" y="1940"/>
              <a:ext cx="3289" cy="1883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Arrow 4"/>
            <p:cNvSpPr/>
            <p:nvPr/>
          </p:nvSpPr>
          <p:spPr>
            <a:xfrm rot="1500000">
              <a:off x="10305" y="3049"/>
              <a:ext cx="907" cy="406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 Box 6"/>
          <p:cNvSpPr txBox="1"/>
          <p:nvPr/>
        </p:nvSpPr>
        <p:spPr>
          <a:xfrm>
            <a:off x="6802125" y="1923415"/>
            <a:ext cx="17716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469890" y="483235"/>
            <a:ext cx="663575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" grpId="0"/>
      <p:bldP spid="420" grpId="1"/>
      <p:bldP spid="7" grpId="0"/>
      <p:bldP spid="7" grpId="1"/>
      <p:bldP spid="7" grpId="2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ext Box 419"/>
          <p:cNvSpPr txBox="1"/>
          <p:nvPr/>
        </p:nvSpPr>
        <p:spPr>
          <a:xfrm>
            <a:off x="323533" y="1275715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grpSp>
        <p:nvGrpSpPr>
          <p:cNvPr id="421" name="Group 420"/>
          <p:cNvGrpSpPr/>
          <p:nvPr/>
        </p:nvGrpSpPr>
        <p:grpSpPr>
          <a:xfrm>
            <a:off x="293370" y="327660"/>
            <a:ext cx="1600200" cy="768350"/>
            <a:chOff x="193" y="680"/>
            <a:chExt cx="2520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756" cy="1010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 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Source Han Sans CN Medium" panose="020B0600000000000000" pitchFamily="34" charset="-122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683895" y="916940"/>
            <a:ext cx="3175635" cy="2880360"/>
            <a:chOff x="1077" y="2009"/>
            <a:chExt cx="5001" cy="4536"/>
          </a:xfrm>
        </p:grpSpPr>
        <p:sp>
          <p:nvSpPr>
            <p:cNvPr id="2" name="Oval 1"/>
            <p:cNvSpPr/>
            <p:nvPr/>
          </p:nvSpPr>
          <p:spPr>
            <a:xfrm>
              <a:off x="1077" y="3233"/>
              <a:ext cx="1941" cy="192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9FFD8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96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4138" y="2009"/>
              <a:ext cx="1941" cy="192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9FFD8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rgbClr val="0070C0"/>
                  </a:solidFill>
                </a:rPr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4138" y="4617"/>
              <a:ext cx="1941" cy="192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9FFD8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cxnSp>
          <p:nvCxnSpPr>
            <p:cNvPr id="5" name="Straight Connector 4"/>
            <p:cNvCxnSpPr>
              <a:endCxn id="3" idx="2"/>
            </p:cNvCxnSpPr>
            <p:nvPr/>
          </p:nvCxnSpPr>
          <p:spPr>
            <a:xfrm flipV="1">
              <a:off x="2891" y="2973"/>
              <a:ext cx="1247" cy="7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endCxn id="4" idx="2"/>
            </p:cNvCxnSpPr>
            <p:nvPr/>
          </p:nvCxnSpPr>
          <p:spPr>
            <a:xfrm>
              <a:off x="2891" y="4617"/>
              <a:ext cx="1247" cy="9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 flipH="1">
            <a:off x="4789170" y="931545"/>
            <a:ext cx="3175635" cy="2880360"/>
            <a:chOff x="1077" y="2009"/>
            <a:chExt cx="5001" cy="4536"/>
          </a:xfrm>
        </p:grpSpPr>
        <p:sp>
          <p:nvSpPr>
            <p:cNvPr id="10" name="Oval 9"/>
            <p:cNvSpPr/>
            <p:nvPr/>
          </p:nvSpPr>
          <p:spPr>
            <a:xfrm>
              <a:off x="1077" y="3233"/>
              <a:ext cx="1941" cy="1928"/>
            </a:xfrm>
            <a:prstGeom prst="ellipse">
              <a:avLst/>
            </a:prstGeom>
            <a:solidFill>
              <a:srgbClr val="F9BD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4138" y="2009"/>
              <a:ext cx="1941" cy="1928"/>
            </a:xfrm>
            <a:prstGeom prst="ellipse">
              <a:avLst/>
            </a:prstGeom>
            <a:solidFill>
              <a:srgbClr val="F9BD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90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138" y="4617"/>
              <a:ext cx="1941" cy="1928"/>
            </a:xfrm>
            <a:prstGeom prst="ellipse">
              <a:avLst/>
            </a:prstGeom>
            <a:solidFill>
              <a:srgbClr val="F9BD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cxnSp>
          <p:nvCxnSpPr>
            <p:cNvPr id="13" name="Straight Connector 12"/>
            <p:cNvCxnSpPr>
              <a:endCxn id="11" idx="2"/>
            </p:cNvCxnSpPr>
            <p:nvPr/>
          </p:nvCxnSpPr>
          <p:spPr>
            <a:xfrm flipV="1">
              <a:off x="2891" y="2973"/>
              <a:ext cx="1247" cy="7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endCxn id="12" idx="2"/>
            </p:cNvCxnSpPr>
            <p:nvPr/>
          </p:nvCxnSpPr>
          <p:spPr>
            <a:xfrm>
              <a:off x="2891" y="4617"/>
              <a:ext cx="1247" cy="9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127125" y="3939540"/>
            <a:ext cx="6958965" cy="792480"/>
            <a:chOff x="1775" y="6204"/>
            <a:chExt cx="10959" cy="1248"/>
          </a:xfrm>
        </p:grpSpPr>
        <p:sp>
          <p:nvSpPr>
            <p:cNvPr id="15" name="Rounded Rectangle 14"/>
            <p:cNvSpPr/>
            <p:nvPr/>
          </p:nvSpPr>
          <p:spPr>
            <a:xfrm>
              <a:off x="1775" y="6204"/>
              <a:ext cx="10959" cy="1248"/>
            </a:xfrm>
            <a:prstGeom prst="roundRect">
              <a:avLst>
                <a:gd name="adj" fmla="val 50000"/>
              </a:avLst>
            </a:prstGeom>
            <a:solidFill>
              <a:srgbClr val="FFF1C3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8"/>
            <p:cNvSpPr txBox="1"/>
            <p:nvPr/>
          </p:nvSpPr>
          <p:spPr>
            <a:xfrm>
              <a:off x="2049" y="6369"/>
              <a:ext cx="10303" cy="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96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13461" y="3939786"/>
            <a:ext cx="6958965" cy="792480"/>
            <a:chOff x="1975" y="4795"/>
            <a:chExt cx="10959" cy="1248"/>
          </a:xfrm>
        </p:grpSpPr>
        <p:sp>
          <p:nvSpPr>
            <p:cNvPr id="19" name="Rounded Rectangle 18"/>
            <p:cNvSpPr/>
            <p:nvPr/>
          </p:nvSpPr>
          <p:spPr>
            <a:xfrm>
              <a:off x="1975" y="4795"/>
              <a:ext cx="10959" cy="1248"/>
            </a:xfrm>
            <a:prstGeom prst="roundRect">
              <a:avLst>
                <a:gd name="adj" fmla="val 50000"/>
              </a:avLst>
            </a:prstGeom>
            <a:solidFill>
              <a:srgbClr val="FFF1C3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 Box 19"/>
            <p:cNvSpPr txBox="1"/>
            <p:nvPr/>
          </p:nvSpPr>
          <p:spPr>
            <a:xfrm>
              <a:off x="3240" y="4960"/>
              <a:ext cx="8419" cy="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96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1" name="Oval 20"/>
          <p:cNvSpPr/>
          <p:nvPr/>
        </p:nvSpPr>
        <p:spPr>
          <a:xfrm>
            <a:off x="2628265" y="915670"/>
            <a:ext cx="1232535" cy="12242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22" name="Oval 21"/>
          <p:cNvSpPr/>
          <p:nvPr/>
        </p:nvSpPr>
        <p:spPr>
          <a:xfrm>
            <a:off x="6732270" y="1708785"/>
            <a:ext cx="1232535" cy="1224280"/>
          </a:xfrm>
          <a:prstGeom prst="ellipse">
            <a:avLst/>
          </a:prstGeom>
          <a:solidFill>
            <a:srgbClr val="F9BDD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293370" y="255905"/>
            <a:ext cx="5502434" cy="828040"/>
            <a:chOff x="462" y="516"/>
            <a:chExt cx="8224" cy="1304"/>
          </a:xfrm>
        </p:grpSpPr>
        <p:grpSp>
          <p:nvGrpSpPr>
            <p:cNvPr id="421" name="Group 420"/>
            <p:cNvGrpSpPr/>
            <p:nvPr/>
          </p:nvGrpSpPr>
          <p:grpSpPr>
            <a:xfrm>
              <a:off x="462" y="516"/>
              <a:ext cx="8224" cy="1210"/>
              <a:chOff x="193" y="680"/>
              <a:chExt cx="8224" cy="1210"/>
            </a:xfrm>
          </p:grpSpPr>
          <p:sp>
            <p:nvSpPr>
              <p:cNvPr id="422" name="Text Box 421"/>
              <p:cNvSpPr txBox="1"/>
              <p:nvPr/>
            </p:nvSpPr>
            <p:spPr>
              <a:xfrm>
                <a:off x="957" y="794"/>
                <a:ext cx="7460" cy="1076"/>
              </a:xfrm>
              <a:prstGeom prst="rect">
                <a:avLst/>
              </a:prstGeom>
              <a:solidFill>
                <a:srgbClr val="FFFE95"/>
              </a:solidFill>
              <a:ln>
                <a:solidFill>
                  <a:srgbClr val="F03829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 </a:t>
                </a:r>
                <a:r>
                  <a:rPr lang="en-US" sz="3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</a:t>
                </a:r>
                <a:r>
                  <a:rPr lang="en-US" sz="3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)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sai</a:t>
                </a: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 </a:t>
                </a:r>
                <a:r>
                  <a:rPr lang="en-US" sz="3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</a:t>
                </a:r>
                <a:r>
                  <a:rPr lang="en-US" sz="3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) ?</a:t>
                </a:r>
                <a:endPara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423" name="组合 24"/>
              <p:cNvGrpSpPr/>
              <p:nvPr/>
            </p:nvGrpSpPr>
            <p:grpSpPr>
              <a:xfrm>
                <a:off x="193" y="680"/>
                <a:ext cx="1334" cy="1210"/>
                <a:chOff x="5847680" y="1619467"/>
                <a:chExt cx="581207" cy="527780"/>
              </a:xfrm>
            </p:grpSpPr>
            <p:sp>
              <p:nvSpPr>
                <p:cNvPr id="424" name="椭圆 26"/>
                <p:cNvSpPr/>
                <p:nvPr/>
              </p:nvSpPr>
              <p:spPr>
                <a:xfrm>
                  <a:off x="5903904" y="1661983"/>
                  <a:ext cx="482701" cy="482701"/>
                </a:xfrm>
                <a:prstGeom prst="ellipse">
                  <a:avLst/>
                </a:prstGeom>
                <a:solidFill>
                  <a:srgbClr val="F038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cs typeface="Calibri" panose="020F0502020204030204" charset="0"/>
                  </a:endParaRPr>
                </a:p>
              </p:txBody>
            </p:sp>
            <p:sp>
              <p:nvSpPr>
                <p:cNvPr id="425" name="文本框 27"/>
                <p:cNvSpPr txBox="1"/>
                <p:nvPr/>
              </p:nvSpPr>
              <p:spPr>
                <a:xfrm>
                  <a:off x="5847680" y="1619467"/>
                  <a:ext cx="581207" cy="5277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44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ea typeface="Source Han Sans CN Medium" panose="020B0600000000000000" pitchFamily="34" charset="-122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</p:grpSp>
        </p:grpSp>
        <p:sp>
          <p:nvSpPr>
            <p:cNvPr id="3" name="Text Box 2"/>
            <p:cNvSpPr txBox="1"/>
            <p:nvPr/>
          </p:nvSpPr>
          <p:spPr>
            <a:xfrm>
              <a:off x="3405" y="705"/>
              <a:ext cx="1131" cy="111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4000" dirty="0" smtClean="0">
                  <a:sym typeface="Wingdings 2" panose="05020102010507070707" charset="0"/>
                </a:rPr>
                <a:t> </a:t>
              </a:r>
              <a:endParaRPr lang="en-US" sz="4000" dirty="0">
                <a:sym typeface="Wingdings 2" panose="05020102010507070707" charset="0"/>
              </a:endParaRPr>
            </a:p>
          </p:txBody>
        </p:sp>
        <p:sp>
          <p:nvSpPr>
            <p:cNvPr id="4" name="Text Box 3"/>
            <p:cNvSpPr txBox="1"/>
            <p:nvPr/>
          </p:nvSpPr>
          <p:spPr>
            <a:xfrm>
              <a:off x="6816" y="705"/>
              <a:ext cx="1010" cy="111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4000" dirty="0" smtClean="0">
                  <a:sym typeface="Wingdings 2" panose="05020102010507070707" charset="0"/>
                </a:rPr>
                <a:t></a:t>
              </a:r>
              <a:endParaRPr lang="en-US" sz="4000" dirty="0">
                <a:sym typeface="Wingdings 2" panose="05020102010507070707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20725" y="1203325"/>
            <a:ext cx="3839845" cy="1685925"/>
            <a:chOff x="1135" y="1895"/>
            <a:chExt cx="6047" cy="2655"/>
          </a:xfrm>
        </p:grpSpPr>
        <p:sp>
          <p:nvSpPr>
            <p:cNvPr id="5" name="Text Box 4"/>
            <p:cNvSpPr txBox="1"/>
            <p:nvPr/>
          </p:nvSpPr>
          <p:spPr>
            <a:xfrm>
              <a:off x="1417" y="2009"/>
              <a:ext cx="4068" cy="2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34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135" y="1895"/>
              <a:ext cx="6047" cy="2655"/>
            </a:xfrm>
            <a:prstGeom prst="roundRect">
              <a:avLst/>
            </a:prstGeom>
            <a:noFill/>
            <a:ln>
              <a:solidFill>
                <a:srgbClr val="92D05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s 6"/>
            <p:cNvSpPr/>
            <p:nvPr/>
          </p:nvSpPr>
          <p:spPr>
            <a:xfrm>
              <a:off x="6066" y="2576"/>
              <a:ext cx="482" cy="4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s 24"/>
            <p:cNvSpPr/>
            <p:nvPr/>
          </p:nvSpPr>
          <p:spPr>
            <a:xfrm>
              <a:off x="6066" y="3256"/>
              <a:ext cx="482" cy="4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s 25"/>
            <p:cNvSpPr/>
            <p:nvPr/>
          </p:nvSpPr>
          <p:spPr>
            <a:xfrm>
              <a:off x="6066" y="3936"/>
              <a:ext cx="482" cy="4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462530" y="3075940"/>
            <a:ext cx="4218940" cy="1685925"/>
            <a:chOff x="1135" y="1895"/>
            <a:chExt cx="6644" cy="2655"/>
          </a:xfrm>
        </p:grpSpPr>
        <p:sp>
          <p:nvSpPr>
            <p:cNvPr id="28" name="Text Box 27"/>
            <p:cNvSpPr txBox="1"/>
            <p:nvPr/>
          </p:nvSpPr>
          <p:spPr>
            <a:xfrm>
              <a:off x="1417" y="2009"/>
              <a:ext cx="5415" cy="2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c)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62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1135" y="1895"/>
              <a:ext cx="6644" cy="2655"/>
            </a:xfrm>
            <a:prstGeom prst="roundRect">
              <a:avLst/>
            </a:prstGeom>
            <a:noFill/>
            <a:ln>
              <a:solidFill>
                <a:srgbClr val="92D05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s 29"/>
            <p:cNvSpPr/>
            <p:nvPr/>
          </p:nvSpPr>
          <p:spPr>
            <a:xfrm>
              <a:off x="6857" y="2576"/>
              <a:ext cx="482" cy="4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s 30"/>
            <p:cNvSpPr/>
            <p:nvPr/>
          </p:nvSpPr>
          <p:spPr>
            <a:xfrm>
              <a:off x="6857" y="3256"/>
              <a:ext cx="482" cy="4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s 31"/>
            <p:cNvSpPr/>
            <p:nvPr/>
          </p:nvSpPr>
          <p:spPr>
            <a:xfrm>
              <a:off x="6857" y="3936"/>
              <a:ext cx="482" cy="4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825365" y="1203960"/>
            <a:ext cx="3839845" cy="1685925"/>
            <a:chOff x="1135" y="1895"/>
            <a:chExt cx="6047" cy="2655"/>
          </a:xfrm>
        </p:grpSpPr>
        <p:sp>
          <p:nvSpPr>
            <p:cNvPr id="34" name="Text Box 33"/>
            <p:cNvSpPr txBox="1"/>
            <p:nvPr/>
          </p:nvSpPr>
          <p:spPr>
            <a:xfrm>
              <a:off x="1417" y="2009"/>
              <a:ext cx="5218" cy="21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mốt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71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701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135" y="1895"/>
              <a:ext cx="6047" cy="2655"/>
            </a:xfrm>
            <a:prstGeom prst="roundRect">
              <a:avLst/>
            </a:prstGeom>
            <a:noFill/>
            <a:ln>
              <a:solidFill>
                <a:srgbClr val="92D05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s 35"/>
            <p:cNvSpPr/>
            <p:nvPr/>
          </p:nvSpPr>
          <p:spPr>
            <a:xfrm>
              <a:off x="4251" y="2915"/>
              <a:ext cx="482" cy="4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s 36"/>
            <p:cNvSpPr/>
            <p:nvPr/>
          </p:nvSpPr>
          <p:spPr>
            <a:xfrm>
              <a:off x="4251" y="3595"/>
              <a:ext cx="482" cy="4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 Box 8"/>
          <p:cNvSpPr txBox="1"/>
          <p:nvPr/>
        </p:nvSpPr>
        <p:spPr>
          <a:xfrm>
            <a:off x="3833178" y="1494155"/>
            <a:ext cx="3244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811588" y="1964055"/>
            <a:ext cx="3854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3802698" y="2392045"/>
            <a:ext cx="3854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764338" y="1748155"/>
            <a:ext cx="3854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803708" y="2166620"/>
            <a:ext cx="3244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095683" y="3369945"/>
            <a:ext cx="3244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055678" y="3836670"/>
            <a:ext cx="3854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6046788" y="4264660"/>
            <a:ext cx="3854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270510" y="161290"/>
            <a:ext cx="1600200" cy="768350"/>
            <a:chOff x="193" y="680"/>
            <a:chExt cx="2520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756" cy="1010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 dirty="0">
                  <a:latin typeface="Calibri" panose="020F0502020204030204" charset="0"/>
                  <a:cs typeface="Calibri" panose="020F0502020204030204" charset="0"/>
                </a:rPr>
                <a:t>  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Source Han Sans CN Medium" panose="020B0600000000000000" pitchFamily="34" charset="-122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</p:grpSp>
      <p:sp>
        <p:nvSpPr>
          <p:cNvPr id="420" name="Text Box 419"/>
          <p:cNvSpPr txBox="1"/>
          <p:nvPr/>
        </p:nvSpPr>
        <p:spPr>
          <a:xfrm>
            <a:off x="352108" y="1059815"/>
            <a:ext cx="52610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  <a:p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  <a:p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  <a:p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</p:txBody>
      </p:sp>
      <p:sp>
        <p:nvSpPr>
          <p:cNvPr id="3" name="Oval 2"/>
          <p:cNvSpPr/>
          <p:nvPr/>
        </p:nvSpPr>
        <p:spPr>
          <a:xfrm>
            <a:off x="1186180" y="1060450"/>
            <a:ext cx="720090" cy="72009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</a:p>
        </p:txBody>
      </p:sp>
      <p:sp>
        <p:nvSpPr>
          <p:cNvPr id="7" name="Oval 6"/>
          <p:cNvSpPr/>
          <p:nvPr/>
        </p:nvSpPr>
        <p:spPr>
          <a:xfrm>
            <a:off x="2193925" y="1060450"/>
            <a:ext cx="720090" cy="720090"/>
          </a:xfrm>
          <a:prstGeom prst="ellipse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</a:p>
        </p:txBody>
      </p:sp>
      <p:sp>
        <p:nvSpPr>
          <p:cNvPr id="8" name="Oval 7"/>
          <p:cNvSpPr/>
          <p:nvPr/>
        </p:nvSpPr>
        <p:spPr>
          <a:xfrm>
            <a:off x="3129915" y="1060450"/>
            <a:ext cx="720090" cy="72009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4065905" y="1060450"/>
            <a:ext cx="720090" cy="720090"/>
          </a:xfrm>
          <a:prstGeom prst="ellipse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</a:t>
            </a:r>
          </a:p>
        </p:txBody>
      </p:sp>
      <p:sp>
        <p:nvSpPr>
          <p:cNvPr id="10" name="Oval 9"/>
          <p:cNvSpPr/>
          <p:nvPr/>
        </p:nvSpPr>
        <p:spPr>
          <a:xfrm>
            <a:off x="5001895" y="1060450"/>
            <a:ext cx="720090" cy="720090"/>
          </a:xfrm>
          <a:prstGeom prst="ellips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Oval 10"/>
          <p:cNvSpPr/>
          <p:nvPr/>
        </p:nvSpPr>
        <p:spPr>
          <a:xfrm>
            <a:off x="5937885" y="1060450"/>
            <a:ext cx="720090" cy="720090"/>
          </a:xfrm>
          <a:prstGeom prst="ellips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Oval 11"/>
          <p:cNvSpPr/>
          <p:nvPr/>
        </p:nvSpPr>
        <p:spPr>
          <a:xfrm>
            <a:off x="6873875" y="1060450"/>
            <a:ext cx="720090" cy="720090"/>
          </a:xfrm>
          <a:prstGeom prst="ellipse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Isosceles Triangle 12"/>
          <p:cNvSpPr/>
          <p:nvPr/>
        </p:nvSpPr>
        <p:spPr>
          <a:xfrm>
            <a:off x="1150620" y="1924050"/>
            <a:ext cx="791845" cy="690880"/>
          </a:xfrm>
          <a:prstGeom prst="triangl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2157730" y="1924050"/>
            <a:ext cx="791845" cy="690880"/>
          </a:xfrm>
          <a:prstGeom prst="triangle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Isosceles Triangle 14"/>
          <p:cNvSpPr/>
          <p:nvPr/>
        </p:nvSpPr>
        <p:spPr>
          <a:xfrm>
            <a:off x="3093085" y="1924050"/>
            <a:ext cx="791845" cy="690880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Isosceles Triangle 15"/>
          <p:cNvSpPr/>
          <p:nvPr/>
        </p:nvSpPr>
        <p:spPr>
          <a:xfrm>
            <a:off x="4028440" y="1924050"/>
            <a:ext cx="791845" cy="690880"/>
          </a:xfrm>
          <a:prstGeom prst="triangle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Isosceles Triangle 16"/>
          <p:cNvSpPr/>
          <p:nvPr/>
        </p:nvSpPr>
        <p:spPr>
          <a:xfrm>
            <a:off x="4963795" y="1924050"/>
            <a:ext cx="791845" cy="690880"/>
          </a:xfrm>
          <a:prstGeom prst="triangl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Isosceles Triangle 17"/>
          <p:cNvSpPr/>
          <p:nvPr/>
        </p:nvSpPr>
        <p:spPr>
          <a:xfrm>
            <a:off x="5899150" y="1924050"/>
            <a:ext cx="791845" cy="690880"/>
          </a:xfrm>
          <a:prstGeom prst="triangl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Isosceles Triangle 18"/>
          <p:cNvSpPr/>
          <p:nvPr/>
        </p:nvSpPr>
        <p:spPr>
          <a:xfrm>
            <a:off x="6834505" y="1924050"/>
            <a:ext cx="791845" cy="690880"/>
          </a:xfrm>
          <a:prstGeom prst="triangle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s 19"/>
          <p:cNvSpPr/>
          <p:nvPr/>
        </p:nvSpPr>
        <p:spPr>
          <a:xfrm>
            <a:off x="1186815" y="2860040"/>
            <a:ext cx="720090" cy="6477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</p:txBody>
      </p:sp>
      <p:sp>
        <p:nvSpPr>
          <p:cNvPr id="21" name="Rectangles 20"/>
          <p:cNvSpPr/>
          <p:nvPr/>
        </p:nvSpPr>
        <p:spPr>
          <a:xfrm>
            <a:off x="1186180" y="3695065"/>
            <a:ext cx="720090" cy="114681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2" name="Rectangles 21"/>
          <p:cNvSpPr/>
          <p:nvPr/>
        </p:nvSpPr>
        <p:spPr>
          <a:xfrm>
            <a:off x="2194560" y="2860040"/>
            <a:ext cx="720090" cy="6477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sp>
        <p:nvSpPr>
          <p:cNvPr id="23" name="Rectangles 22"/>
          <p:cNvSpPr/>
          <p:nvPr/>
        </p:nvSpPr>
        <p:spPr>
          <a:xfrm>
            <a:off x="3130550" y="2860040"/>
            <a:ext cx="720090" cy="647700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</p:txBody>
      </p:sp>
      <p:sp>
        <p:nvSpPr>
          <p:cNvPr id="24" name="Rectangles 23"/>
          <p:cNvSpPr/>
          <p:nvPr/>
        </p:nvSpPr>
        <p:spPr>
          <a:xfrm>
            <a:off x="4066540" y="2860040"/>
            <a:ext cx="720090" cy="6477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</a:p>
        </p:txBody>
      </p:sp>
      <p:sp>
        <p:nvSpPr>
          <p:cNvPr id="25" name="Rectangles 24"/>
          <p:cNvSpPr/>
          <p:nvPr/>
        </p:nvSpPr>
        <p:spPr>
          <a:xfrm>
            <a:off x="5002530" y="2860040"/>
            <a:ext cx="720090" cy="647700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s 25"/>
          <p:cNvSpPr/>
          <p:nvPr/>
        </p:nvSpPr>
        <p:spPr>
          <a:xfrm>
            <a:off x="5938520" y="2860040"/>
            <a:ext cx="720090" cy="647700"/>
          </a:xfrm>
          <a:prstGeom prst="rect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ectangles 26"/>
          <p:cNvSpPr/>
          <p:nvPr/>
        </p:nvSpPr>
        <p:spPr>
          <a:xfrm>
            <a:off x="6874510" y="2860040"/>
            <a:ext cx="720090" cy="647700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s 36"/>
          <p:cNvSpPr/>
          <p:nvPr/>
        </p:nvSpPr>
        <p:spPr>
          <a:xfrm>
            <a:off x="2194560" y="3695065"/>
            <a:ext cx="720090" cy="114681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8" name="Rectangles 37"/>
          <p:cNvSpPr/>
          <p:nvPr/>
        </p:nvSpPr>
        <p:spPr>
          <a:xfrm>
            <a:off x="3131185" y="3695065"/>
            <a:ext cx="720090" cy="1146810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39" name="Rectangles 38"/>
          <p:cNvSpPr/>
          <p:nvPr/>
        </p:nvSpPr>
        <p:spPr>
          <a:xfrm>
            <a:off x="4067810" y="3695065"/>
            <a:ext cx="720090" cy="114681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0" name="Rectangles 39"/>
          <p:cNvSpPr/>
          <p:nvPr/>
        </p:nvSpPr>
        <p:spPr>
          <a:xfrm>
            <a:off x="5004435" y="3695065"/>
            <a:ext cx="720090" cy="1146810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" name="Rectangles 40"/>
          <p:cNvSpPr/>
          <p:nvPr/>
        </p:nvSpPr>
        <p:spPr>
          <a:xfrm>
            <a:off x="5941060" y="3695065"/>
            <a:ext cx="720090" cy="1146810"/>
          </a:xfrm>
          <a:prstGeom prst="rect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2" name="Rectangles 41"/>
          <p:cNvSpPr/>
          <p:nvPr/>
        </p:nvSpPr>
        <p:spPr>
          <a:xfrm>
            <a:off x="6877685" y="3695065"/>
            <a:ext cx="720090" cy="1146810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</p:txBody>
      </p:sp>
      <p:sp>
        <p:nvSpPr>
          <p:cNvPr id="43" name="Text Box 42"/>
          <p:cNvSpPr txBox="1"/>
          <p:nvPr/>
        </p:nvSpPr>
        <p:spPr>
          <a:xfrm>
            <a:off x="1291590" y="217487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44" name="Text Box 43"/>
          <p:cNvSpPr txBox="1"/>
          <p:nvPr/>
        </p:nvSpPr>
        <p:spPr>
          <a:xfrm>
            <a:off x="2298700" y="215455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45" name="Text Box 44"/>
          <p:cNvSpPr txBox="1"/>
          <p:nvPr/>
        </p:nvSpPr>
        <p:spPr>
          <a:xfrm>
            <a:off x="5104765" y="215455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</a:p>
        </p:txBody>
      </p:sp>
      <p:sp>
        <p:nvSpPr>
          <p:cNvPr id="46" name="Text Box 45"/>
          <p:cNvSpPr txBox="1"/>
          <p:nvPr/>
        </p:nvSpPr>
        <p:spPr>
          <a:xfrm>
            <a:off x="3234055" y="215455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7" name="Text Box 46"/>
          <p:cNvSpPr txBox="1"/>
          <p:nvPr/>
        </p:nvSpPr>
        <p:spPr>
          <a:xfrm>
            <a:off x="4169410" y="2139950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Text Box 47"/>
          <p:cNvSpPr txBox="1"/>
          <p:nvPr/>
        </p:nvSpPr>
        <p:spPr>
          <a:xfrm>
            <a:off x="6040120" y="2139950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9" name="Text Box 48"/>
          <p:cNvSpPr txBox="1"/>
          <p:nvPr/>
        </p:nvSpPr>
        <p:spPr>
          <a:xfrm>
            <a:off x="6975475" y="2139950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2220912" y="39370"/>
            <a:ext cx="3692209" cy="1296293"/>
            <a:chOff x="160791" y="1397680"/>
            <a:chExt cx="6031450" cy="2093980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024" b="95038" l="6427" r="100000">
                          <a14:backgroundMark x1="17802" y1="16073" x2="17802" y2="43689"/>
                          <a14:backgroundMark x1="74293" y1="16505" x2="74293" y2="32470"/>
                          <a14:backgroundMark x1="76864" y1="33225" x2="88432" y2="373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2" t="32698" b="5463"/>
            <a:stretch>
              <a:fillRect/>
            </a:stretch>
          </p:blipFill>
          <p:spPr>
            <a:xfrm rot="228293">
              <a:off x="160791" y="1397680"/>
              <a:ext cx="6031450" cy="1630948"/>
            </a:xfrm>
            <a:prstGeom prst="rect">
              <a:avLst/>
            </a:prstGeom>
          </p:spPr>
        </p:pic>
        <p:sp>
          <p:nvSpPr>
            <p:cNvPr id="55" name="TextBox 26"/>
            <p:cNvSpPr txBox="1"/>
            <p:nvPr/>
          </p:nvSpPr>
          <p:spPr>
            <a:xfrm>
              <a:off x="534583" y="1751565"/>
              <a:ext cx="5041590" cy="1740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số thế nào?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f27d38f79e52afc1779e4ff342b044debeba"/>
  <p:tag name="ISPRING_RESOURCE_PATHS_HASH_PRESENTER" val="4a3a478bfd6cb1622a7e13d6416b58061b854d5"/>
  <p:tag name="ISPRING_PLAYERS_CUSTOMIZATION" val="UEsDBBQAAgAIAMJVUUeGTlx93QMAAGkOAAAdAAAAdW5pdmVyc2FsL2NvbW1vbl9tZXNzYWdlcy5sbmetV91u2zYUvi/QdyAEFNgulrYDWhSD44C2GFuILLkSHScbBoGRGJsIRXr6cZtd7Wn2YHuSHVJyEqcdLMW7sGDS/r7z950jcnD2NZdoy4tSaHXqvD955yCuUp0JtTp1FvT8p08OKiumMia14qeO0g46G75+NZBMrWq24vD99SuEBjkvS1iWQ7N6XCORnTrzUTIOZ3McXCd+OAmTkTdxhmOdb5i6R75e6R9+/vjp6/sPH38cvG1xXWjiGfb9fSJkmT6860AU0Cj0E2AjfhKQK+oMzbMfLlxQ3wuIM2y/9EPPI3LpDM3zIG4RRSSgSex7Lkm8OAlCanPhE0pcZ3ita7RmW44qjbaCf0HVmkMdK1FwVEqR2R9SDRuq5oeMuRFeesEkoWHoxwkJ3N2OMyQqQ27BvoA6erJEOCYREBSs5MULsIkttYUjLGU/hqk3mfrwocaFqVitJXyqvn7MSQDV4uoQakbiGE9IMgqvoE4gq7APIrwANV30QVyTGBRA4kOYAF96E0y9MDAKikhMI2/8IJ+UKaSVvEcsTQGHNgXfCl2XsGMUxbNGSGU/KzH5vADhetj/jkgbQiSUletKbDm4UGSH6wItMyauqcznhfdrco49n7gJlMoNlwm1vWyMMVC/0hViUmoTANhl2ZaplKMbnrIapHQPf8tEZv+2YRC28eSPWvyJWNV2zpu26QKXXL05Oc41j/owLJasUB066BnVXst/G2xelxBpVfF8Ux2K4kkmTv4XL46Na47j+D+D6lKXIyN6Zr9vODFInETwWoNuHwndHUFmoA8YazkTsjvKC87B0LzgJYx4XiBP3fawGYQtQaDRSzkuIfN7LlxCRXrgl2QUe9TkmN+Uojr4SrKFaur9fY2kcAaQvOKPOrnhtxr6X3K2hSLCvigb4Zy8wFgvQewmqxmBT+d0yxKAQytWwXkLgUtS5BB/1oFzMSO7DDbjdS8TS13LzI4zKe7siIXa1HmTkE1Tp8bobaFzuytZueulZsKfHeNFE1zUGJ0/MXiINCY4Gk+TMQ7GxJzmTA/LjiDQsvHJp3Hi45GBg6hzVqVreK/c6lplHYmaA5lLzjGQtSmNOSvS9T9//d2R45knzS5qd3/pRQIdauYSeSD7LdAVL38/RELxaB9nF11Q7QF2h+t4nrVVb5OHKcXj6QyEAceRPsAZji5gJthDljOcseIOBgrVWpZ9WGykpv4V74V7PMLXlRSK98EeN5JNwNSbJ9h17X0GtC9Fete8yjLE7FAzFxsJF5uuZOMpDmDePOPjmah6EtoRv+tu6LNm/dhl228n/sOqtJfCwdsnd8R/AVBLAwQUAAIACADCVVFHuYMDpcIDAAAWDwAAJwAAAHVuaXZlcnNhbC9mbGFzaF9wdWJsaXNoaW5nX3NldHRpbmdzLnhtbOVX3XLaOBS+5yk03ullMekm2zQDZDqJmTIlwIKzba8YYR2wNrLklWQoverT7IPtk+yRlRBTaOpsJzvd2dwQH53znf9Pdvv8YybICrThSnaCo2YrICATxbhcdoLruPf8NCDGUsmoUBI6gVQBOe822nkxF9ykU7AWVQ1BGGnOctsJUmvzszBcr9dNbnLtTpUoLOKbZqKyMNdgQFrQYS7oBn/sJgcTdBsNQtpedKVYIYBwhiFI7qKjoieoSYPQq81pcrPUqpDsQgmliV7OO8FPrfLvTsdDXfIMpEvOdFHoxPaMMsZdPFRM+ScgKfBlioEftY4DsubMpp3gxbGDQfVwH6YE90lQB3OhMBtpb/EzsJRRS/2jd6hhARrLCqZrdQEIuiOraFr4aLcCL2IbSTOexHhCXKk6wWU8m0S9aBINL6LZ9WTgQ61tEffjQVTLZjroX0az4SiOprM38dXg0UZx9D5+hFH9yN58GEeTQX/4dhaPRoO4P763KqtbqWM73G1JG1unCl0tvE2LbC4pFzjOX1TfgMWFEFQvIVY9jmOyoMJAQH7PYflrQQW3Gzc6uDc3APlrk0NiJ24uOoHrdXAP5wExMByW7dCdvNrO3MvTndRD7/0+rYNRtqm1NElxOu3dcFUld1oLJXcyc89krgTb5gPZHNiQZlDZuekNlz3UPArIAnsgMNPXmlMREG4x82RrbIq5sdyWW96rahLEQjYBcjXdq0SSUm12Cr4tuluspPtOFYKRjSqI4DdArCLYuiLD/1Ig1Q0kC62yUookYYkRHD2uOKyBnfs6esCvOfqALrICLZGfcgHWe/ij4J/IHBZKIy7QFTIZyrnx+M1HAefUmHtQehfjMz/3/eFl9P6ZS5CyFUVOeBw4Nhyy3D4FPsXcpUIXQiisZgUCK5PQwkDZH8ZZqVYnzdq+U7oqm+4aWYJiuznG4zHxIMHR5PKWT2sAJlQSJcWG0AS337gRWnFVGJT4YfHQ5h8F6E0Jl2WoS9wgdKYZ6DporaMXPx+f/PLy9NVZM/zr85/PHzS6ZcSxoM6bp8SLBxm+tuUXt8k37L7C2t+weoC792x7SmduvNme18MXzC1v7lNLO3SUd5gBS57+EQlwdB1jnaI6EzSeRL/V0RtiwWrNdzStBTeqozV6W0dr4sl9XCH2OmbvqJZIzf8J1SHeIkt/ZeE9InjGcbSfjCD+leX5rtcHv3lPszw/bsm+h2/+LxXzT9tX+J139nZ48PPLnWRc8gzr6C7j7Tdb9+S4hV8BB48aDUTb/ZbtNv4GUEsDBBQAAgAIAMJVUUdGxXBrugIAAFUKAAAhAAAAdW5pdmVyc2FsL2ZsYXNoX3NraW5fc2V0dGluZ3MueG1slVZdT+MwEHy/X1GV96bqB1DJVCKFSkjcgQ7Eu5NsE6uOHdlOuf77sxObOG1CSiUkPDtjr9ez2yK5J2z9azRCMadcvIFShKXSIA4bkeRuHJVKcTaJOVPA1IRxkWM6Xl9tqw8KKuaQih9AaM10Gk630wHNDsfQHHO5xJ7xfV4xzwvMjs885ZMIx/tU8JIlg7LsWICghO01c7a6vg9nfUxKpHpSkLdyerh+3PRv3pYUAqQEk9JssbxdhYMqiiOg7qTFfBEuby7UNEd9f/sT2YFIoirZcnEdrhZ9sgKn0C7ytPr085ne/ccCBf/UYI0Lio8gfrQ5L8riJx4pBE9NQdua2Wq+nA9rKMeJbr/LDzEXMgdpxe3NZr596FPY8pwZw/7r9z0y7So4fTV1PRkI5tEjCmslSkCBW9UxmfHPl1Lp/nBxH2k4rzrnV1xKn9VgDe8vfBKWeCQLNIwPTsscNnW6HrGNN/zNJqwmxXqHqbTcL8xLUMDBgl6GDdgw/+iqnjE9sGG+UZLAC6PH8wxOQ7XIPXGI7WN+X30dBYb10hXMrVzUnPRsGld6qVrAcXKewFqadN5JDubZUFBhdUrBWU6I4QNJsSKc/Ta86FhdRqLgJGCd1u0rpIii0GW3Kkc9pP1yVethN9bfCc3d6vVI6RF+N8ZK4TjL9XeSHI+sTveI3mYcdCvMkNR0EE9sxz1NlVifKMdiD+KdcyovlTCu4GIyr3urj44Crwgo6K4yspt0lZ+VeQTiUb8aAWebNlbzMpJmVP+pDwKfkLigfbSeaC1Vmd6PYfJlSw+wHgAs4uzLAfWqDuUlVYTCAVzze0B15b67Iald2me4e/UMO+VbziIXedLOisYsPq8d6BB86Ly6FXWk7XvLaxtf4UhWV2u1vhvD3tatyewGmrGfP8uqtXVTa2cdP6+hBs3Pyf9QSwMEFAACAAgAwlVRR2b3kIiVAwAAJw4AACYAAAB1bml2ZXJzYWwvaHRtbF9wdWJsaXNoaW5nX3NldHRpbmdzLnhtbN1X3XIaNxS+5yk06uQyrJ06jeMBPBl7GTMhQGGdnytGrA6saq20lbQQctWn6YP1SXq0sjEEh6wzTaYtN7BH53zn/9PSOv+YS7IEY4VWbXrcPKIEVKq5UIs2vU66T08psY4pzqRW0KZKU3LeabSKciaFzSbgHKpagjDKnhWuTTPnirMoWq1WTWEL40+1LB3i22aq86gwYEE5MFEh2Rq/3LoASzuNBiGtIHqjeSmBCI4hKOGjY/LK5ZJGQWvG0puF0aXiF1pqQ8xi1qY/HVWfO52AdClyUD4320GhF7szxrnw4TA5EZ+AZCAWGcZ9fHRCyUpwl7XpsxMPg+rRPkwFHnJgHuZCYzLK3eLn4BhnjoXH4NDAHAxWFWzHmRIQdEe2pengo9sIgoivFctFmuAJ8ZVq08tkOo678TgeXMTT63E/hFrbIukl/biWzaTfu4yng2EST6ZXyZv+o42S+H3yCKP6kV19GMXjfm/wepoMh/2kN7q3qqq7VcdWtNuSFrZOl2a78C4r85liQuI0f1Z9Cw73QTKzgER3BY7JnEkLlPxWwOLXkknh1n50cG1uAIpXtoDUjf1ctKnvNb2HC4AYGA7LZuiev9zM3IvTndSj4P0+rQejbDHnWJrhdLq74dqW3GnNtdrJzD+TmZZ8k88ciywxlVdGMEmJcJhaujl1vgCuKySW39seN+fK7eWWZszYnRJuyuhXJe2806XkZK1LIsUNEKcJNqPM8VcGZHunyNzovJJKZh2xUnAgSwEr4OehMgHwS44+oIu8REsknEKCCx5+L8UnMoO5NogLbInUhHJhA37zUcAFs/YelN3F+CRMcm9wGb9/4hNkfMlwyx8Hji2EvHDfA59h7kqjCyk1VnMLAiuTstJC1R8ueKVWJ83avjO2rJruG1mBYrsFxhMw8SDF0RLqliFrAKZMEa3kmrAU99n6EVoKXVqUhGEJ0PabAgymRKgq1AVeQ+jMcDB10I6On/188vyXF6cvz5rRX3/8+fSg0S3HjSTz3gLJXRzk7NqWn90PX7H7Ag9/xeoAG+/ZdrXJ/XjzPa8PXxm3TLhPLa3IE9HDnFYx74+htOF1gpnHdWZiNI7f1tEbYAlqTWw8qQU3rKM1fF1HaxzoerRF1XXM3jGjkGz/E6oDvBcW4RLCm0GKXOCwfreV/yHrcPiKD8vyD63Dv7cIBznhf1uD8LR5Fd55921FD/6NaaB8989dp/E3UEsDBBQAAgAIAMJVUUf/ogaAlAEAAA8GAAAfAAAAdW5pdmVyc2FsL2h0bWxfc2tpbl9zZXR0aW5ncy5qc42Uy27CMBBF93wFSrcVikJ4dddAkSqxqNTuqi6cYEKEY1u2k5Ii/r1xwsNOJoBX9tXxHc9YM4dev1xO5PRf+odqX50/7HOlYa0pkeFnWycdeqp1R5Jkjb+SFJOEYqeB5OerF/l4JSBjh1amYfGpbaXh5zCA5oAmAE0CWg5ov4C219oGEWmKfxexZ2RVZ2SUOcyUYnQQMaowVQPKRIoqxnlaVstMsAGzHIsadd3AXboAukERtkxvk1fHdvCIpRzRYsViNghRtIsFy+i6i94WHIvyw3c14M3Gr4FnAiSR6l3htBl4MX6b21Y2yQWWEp/iev5oOgtAmKAQE8PXH/rBaHIDtYzbCTXoPJGJOtMjfxzMfJPmKMatKrnVsjFaej3KKbxXXUXiBBVYPGLFeMYf+EAuWKwr0kK92XA0hFHC0Dqh8V1L/VhtW4PTyXy4XJjgNdHTr1ktxBottIXaL+2aHFDfNy8rayid48pG3BV0lUAiFJhBIIfEHJ4kqjlJ9Pm77yClULRNywFRPvjn3tPs+XvsHf8BUEsDBBQAAgAIAMJVUU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CVVFHnb6aWHcAAACCAAAAHAAAAHVuaXZlcnNhbC9sb2NhbF9zZXR0aW5ncy54bWwdzD0KwzAMQOE9pxCa2iH92TrEydYtJdD0ACJWi0GWiy1Ccvuabm/4eN2wRYGVcwlJHV5PFwTWJfmgH4ev+d7eEIqRepKk7FATwtA3naSF5MlmFRb4Cu2cZ441jB8Uq5wyF1Yjq2c4jDtMf3SEFsb6fwf2eO6bH1BLAwQUAAIACAADdMt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CVVFHJ1b2OMEHAAD+HQAAKQAAAHVuaXZlcnNhbC9za2luX2N1c3RvbWl6YXRpb25fc2V0dGluZ3MueG1srVnbbuM4En3fryA8GGD2Jb7ItwzcXuhCJ0LbssdSku5dLAzaZmIhkuiRaHdn4If5mv2w/ZIpUlIsKbYjdSZCB61inVNF1oWkMoie3UDfRZz57h+EuyywKedu8BQN/4HQYMU8Fs5CGlEe1Y+SBzdYs29m8MiEDKQRJ8GahGtdjEbDBhrJH9TvqX2jD29trd1CvTZu4T4ycEeHsWvFuFZ0GDNaTX1QL1DEvCFd0YCfZh3Uc6NvAWYQ0ZCbwZp+Hyp57exQfgY3IVm7oBcNu23xHFKrB6MtHtRudnodfGipiqJ0kd4xmkbj0Otd99Qmwo12p6EctH5LaSmo2ek0r7uHZq/VUeBtdN0Flja+7qJ2r91uGYcWbgEaqapmtPRDT7luNlWwhvvX+mE00nqNBmo2m0rbOHS6ykhrINBWgENV+mIBFUPRlO5B1dRmX0EjfaSN2gds4K7eQf0W7jYah7amKY3GcXGPs8su11Faejrpcr5DeDIEJ0dFbtVPJNdgtQtDUHaov/UIp2hJImoRn36qybwMuMxa9MvkBc088kLDf9aSTJVZneJSB/PSWAjiABiH5wgHdTmc6kovs2WSlSN3/am23HHOgqsVCzjwXQUs9IlXG/4UZ1IyzzJItqdhFdwjWdGjuZ78KQtLbEF2w3MJtGL+lgQvY/bErpZk9fwUsl2wLuXm5mVLQ88NnkG7cd3T8UVDnhtxk1M/5x/ui6c8bAtBjahwr4vFUwrpkSX1UosN+VMBdzT5/ooUoHs3crmEqk3xXIJuyRPNB6CviucyJgAr+aj1xPM+iNPvHNQV0QxaF9Vl1eSNxM3zIoptd9uq+bQN2ZNY7Dzu/UC/4jwGvSh4Eh42xFMKJCYoDJaKUrJscv5GQTF5LfaSgQ9WILjZ5pKIJOVMW+jTyUy1vi7G05vpQjNvakM9rkokyvKXVrf/vdnpQudKcCWZ7Ik6Hue5kCTrNMpxWc58Ol4AIR4vLPzFqQ3F78rQ6Z0zNi1cGyb/qUwwm+P72lD8LgO9m8+x5SzssWnghWkvrKkj12WMHWzUhl/ZDm3IniLO0N6l3xDfUATt2Q0pijx3LQdEy3aDHS1hz5irD6Z1s3Cm07G9wJaRSmpDHKyREZJvkA7VieaqjefAEcIWGf4YfCHjLxmQ6nmVSW7Nm9sx/HOEI7fu08aDf/wHvJlhC+JHgxLACbZt9QYvtOkXiBxk3LQiaPoZEu1zRdBXbENmYLsEzFLvzRvVMaeWSK45tp25qb9m1ooEiAXeCyKrFeAQ7B57l+0ikIhko+s4x6LKhmz82x2ktamOT6RwzIncQCbzk7un4EW4LhUpKCsdGyJWv92Z/16MVHOMjQUEz5g+LBxZ9cIegfIIGEfE85iYBpgm6z0JVnCIoyuygxR7AbW1u5ZqWwKTF878vnP/QIQnpfVzUpWWgb/8fPVh70xnDG3lgYRBuRIrsOU6w9sp+3C6BNdhP9/y9+aSWY+rv8uRv2F2M9W2z06tTIw+Pq+CCz8wKRvyHs9hY4R2oLmsEghPIGOgB/rE9SoBTWsE5pJLBA2RuMJUIrCmCYfF0Ado7iEWOUfuIUbVKB6wZpuOWHW6FAfSEmAZvTgPTueOuDZ4FG5wr/mzpI8MeoRHyR4iC3I3ihPq6sfsVU2UtBOLfplt7QmRBW49xZdBcMxzfXEyL0d7N8HpasbtOLckD2znrWXv89xn2ZIhVDs/Xplt9hL6GDJfSj0SpcUWbwr/+qAj8RTnsd3sxbcEr43VuX670FVLx+K0KErdK4+DNBeejR17MVY1wQD57hO+2sCG9CjO8OW54tOegUcq8CXLa1MSrjb///N/5WkK/sRSlEh/rcoDVSz6GH7l+4/FOI3+W4LHUbU8VL6UBCaH5RRa/uwssyFZS9VxVP12Agljy/xgu3BV6vCRJZmo88/QRuRRrjackPAZ2pDDmFeVSE5fJAiv7MPxDrHjnhvQivAP93UxececLVTDkJcrKBTPXT3H2+MaEZR8R0Ee3LIq8Om3qgWNqkBJ1y6vzim3irQnQF3G78eq3J/cOV4Fxxsr3IjZjucuwAEPmTcTnw7efisDBfGlY+nRIQ/FnSl9y2pEG/YtiV2ilZUUNcW3upk4VGZ0j7Ki9pzCFWudUU0ERb175kGD1OPJZNTz8iJK1zX5YW34SLwoQbzK3jgO5/1kKOP5UVjUt+h3/kY/Iyzq22LXmMIF461PxaEsNP3aoZEwKy8TOdChAQFhusDpW15HeDAWX72izEQSQV7TZ2s6lLuf4/o0KWYhyzpcP+PxIHjdxycCs3yxk/tUYeCYvPXL2TvgLvfo+dSW84ACzC61fD+V/4nOqQKIv84WFyOWIv6ypZ9qcNcgq40vvqbXUMLxqSaWM/4Kfg63TbuZaGYZpPTmMtSX3Vw280omA9HDq5lica1fBg3qb9ZpUL8UoUFCez6Awc5f0hBDDrg0Tc68LKu9ST9z3MuTWaqSBPbMaJaAb4A7gOtGaisjyOWVPNi8ZlX8llXwdx53PbqnaavKCDKLc3n+gwiq43Jyq3xMH3k2vRNJ5SpIet0xF7Pa+YGzMHm9OYmLRypWHSfLSE7/RLtKN5+MsRP7UdqoRcJnezTjhcDXT9gC3XPrP6hnt1noUm/+llWUART4zv6J9y9QSwMEFAACAAgASlVRRyOGeibgFAAAGGIAABcAAAB1bml2ZXJzYWwvdW5pdmVyc2FsLnBuZ+3d+VdS6f8AcEuzVc1vNpobObaYuWSOWopLi1kfSy0rLffUMRVEQ1xQZKzMstSmJh1F07RcC3NFcS0XKgwyUVMEM0pEBFRkcUG+OPM5c2aac75/wPdczuFyLvd17n3uvc99nvdzf3g/d9xcnJQ2aW6Sk5NTOnXy+Dk5OQUDOTn56A2Ksn9ibuxYkf2sgZ9zOiqHJWmzZCsKIUfOHJGTq87cvBywTra+MfLkJbicnHLn6ncNAVYWJCcX8OLU8SPn43w5NAkxMd6HMMsDueFLQktK6jEGP5ZUx3U2lAdZGeS8vnyKuOd1DfRuEWbakGKS1tyn0he2+ZVi+H23caWrL+nLWy/uOrXzdvMn1wcLxxyvTpAtOUsPyEjhdM5Cnjn8fcvPWPZsyl2eKCHf3DzEjmlmxYwn5TXVaC4vTHVmPqdLHtt4wOLZ6SH29lGCzcsa8ooa/r+s+fvikLr8C6vzCWWKZsvwZxImV2UUbmK1J+y29ZYDHXLyf18cIDjU3xYyjdyW3xPs9FzKAv4lIiPlB3ZNkR/BlpesVJIYcMO0eIrl90c0SU0O2+YxBQddFH/zHB+sFfR+t5N7ihVnvOMHBFXbDbRfd/5zo2xhJj+wB6sdeLj6dJru99uyib84PLnfvSlnL4YoCApEeY39Hbx8+4uDntsGte/L3aW0QW1rj2pFmaHhP3f4f3LDZ//ZB3CAAxzgAAc4wAEOcIADHOAABzjAAQ5wgAMc4AAHOMABDnCAAxzgAAc4wAEOcIADHOAABzjAAQ5wgAMc4AAHOMABDnCAAxzgAAc4wAEOcIADHOAABzjAAQ5wgAMc4AAHOMABDnCAA/z/K++4mPwlV92vGcnngC7ThB3qHjzJV6uLopVO0bKRxg3NWs1mzU5N4jHbra4Brc96JtzYHZy4j8F/ZV9rhCjeouqVtnA8qZECPqZd+rmI04iXInJiFtxBN1ARBBNlNVPkQrhHLFpIvd51fWf1Rv/04HRWW8FTl6hWnTCI0FaIHcNs/SuZWzIx7POzqnhGymi5D9UQMYZk10803aaS6wPjSRJeOjlu8YtDVH8rSH0vaZ9LXeTZQHx0t3G+9PwQta1ngsNrhF+wh/fMtmUmXkFwEK73TsIax3sGlriSmWGyDT2W/JydC0+YYLUnxwtMpSOBgVI2bIlGSJdEtlIS2T21g5e80KaJbxmZQZfxvkM7DmdSJ42J66Xz+pVnRHAPVybq60CD0ykd4rVp68cmY+hELf3ALtl19NaWr384/yMoCs1HFbAj5Cng0sSurpLgKkQC3Yaqvj7trif6o3/YaZHkeGIFGwoKdNdKz1wWTUEY0aRG6UCIdGEj/8Jo2dhQT6RkmebRFi8U5bHNyVxTvIVw+56wXukyo8B+KTY9POVWg0nYSKmU9Wt9VLmJB58SHN7W4PvOETqP+3BWyn1Ru08fOhzTlH6GeE5Uzz12iZ7digLFW4gMygMvZTyW749FQ7SOBb75b5Hh48JMu8QAKxLVMogMQXrBx3B+bDHY1evlIbfpJWXfQTbvFR2xuC+TjRWh4hZGCivT+xYTXArL9PeWWLqFZy5EFr/kfLMjByN8+k0/GIPrZsuL1xv+hyKlKqIwF80qBi9I2ovOeYUYR9YtvDtmU1RiKU51Op/IYo/l3NPm1LDvQRK0EKARVRtM1jMunN9S5RB1W79qQns3wog4bhYfRf/JK3tw92qWPbQ84vF1d7piTvO0rTO8ivkbsxJB00pt6l+XBl9p7Gl4OYF9CWVSY5oyxq9R6cxyYv2xcaZiykiHDvqm/xRS50i1VL0pIFqD8GzkfhWLEXlei8uZvLXpjPHR89EaWMLEk9cd4qu3Y572Wqf+WaqEb3U4I+Mr81mwbAJZL6MlF/4bpdqIYBLIqklNyDgw2JMrq61vtMrg27Q7Y7r0sp4wOVuJ99vSm5iMyfQLZ9QNFNKK0XO/y8ezwHB5R84T3YIC/0Sv+rOjwo+mPsp8U/Sa/Muxxm73rAZTk68cGoSuCJtj8t35orUd1vrN9J7RYJbxmEmPsuDKkFeP7NbRr+W2Lc9Ceu/tWM1mOLuFMr6ivtCyjSHabduZigQ9bMtfLHOCGU2clh14U/KXvnM47quDiIhkS1jK3VwTF21hiuDT2m5r/bXdy1UF3FZPnal1OJx2CUhYHdGSbrW6z1xFk7lTeqX0h/N5ulOoXrNRF9SjMBgY2b9uU/LRQs9tBlPFOmyS+9moIlKwGVMhrXX9ExbRN5EdqNlp8BN4vaMkScwx6oS7bSE02T0wX/45K0Y5bdHHpsARg+4/bGC5Y1hgOWHivLghDScdbn/uG89HVWbTxKmVY4sP28emFp6KNA5RNkfADp/2E3pa+PbcXW1bEhV9Y/t1vFrVD1HCJXYRpcxEEC6+dyheooTjqu37MfnLYHtckKAyFjU3zbyVYF+L57tLFw69ESzNatFicnJxSSPfSlewLMRCrmUbt+EgdX4R3dyGLLb1Hu6MnxJxpO64pv0PdKd9Snn4RM6cazsXWjlOnkFanaF+E8a28tyzC/iqmWf8xjy1Xm83GMHFUcbc/RzxmcHt00OXGN59hfmuQWJVTNq2el/DnfW3Kde7Z3bldBIpgi36x1NSxoN7Xl05tGKrb/zUqCl9/NRBppGzoVsLu6q9DdmnhJ5pZN5ARoxOVNPNW98jsF5ZyMeXY1Gt3w5I5lr7Gkgv4LLG0L8tGYVmD1ry1itH5Tz+9ZhRpxmtZxQW6mUVsV5JzR12lXoCuu72+IlITrqWcnTr8PP48LbFHbAtKlK/fvYcdKV8+2DJUF0MiryQ4uURi+I2Z9K4kY9zqyToqYZYx74brex5n2xe0bq0ETkdbmiB5hgilYvLjKHMj7vyFmN8Uk2kN9TfaLIXNzhK6nb29ZQWOWAuOp2oG1NxfTD8xREDa+RePl0Wut3EEnXsBE/foR7iDCvO31WblUCqgaTtas69JGo5S3441DIu0k3QxaJddY6cXYMvuTCqY4fLqMLh8pwft0/F9JBpjPuGbr3o2mEvqxIt5z86gZ/9s6vU8kfWgEfjwfQjPjyzMC1sgymBes996ALPcQRxWmd2OOaWCu4Us006aas44UsWJ1FQ2isRjZ1JJBJfs13z7qyLGE9fRLWGjNT1ozHVV4nNxAUDZU2DEUyP8EQDN3pNudJKgHaZFLZJzX38SgsOgnE4i1uaigV/UFKj7mT7lKxPGGK1UgtsJEXaR6rZcfgWdQbR35/Gf31gMMI6rMhu0SyRVMYcmtW6g0+ne5JQSRVDvyGNQ3GHt+/RPjJeTeX/bK2/2sNek0dwk5uqhtz5L6gLo5YfrTiFWJEWO6akgQ2lZnFQr+MIp2wMo2l9IgzXi0y0ZBys34b+8zyQZAs6CetpNjpIl50EVT+QKqEJE9XWb1ZjvNLAlvnhGcUh8gNhFw+6bcnEe8YqdFu+QWazZG02kidkuqgbZNkH8PBcb/rvpVtO25rWlYGV8c50yD2/GaQI1s/vL1G/mPw6sDSEGH1i9aLTlFq+CKy4anunBMgWiUfAFXHzDwa3eHqGe+r0rb08fx/J0G4DleXvtiDPTN7EQyTYH7tHoUXjibbHqN4hCWh3UZVPkk/hp2gJ5yCiff+7OgdzZTNoImH9RkjtdCfxt3S6+F4pyMit7lWOoVlgZLlDX4dlHtz+S5Tu/musNC9rKbZx8MLbWcWOyMDxlgg4C2Uh5Zr+1PNBIyu5nBBpY1jke8AKBSl2ZAnz3Exvs0mbKfwG58KrTqfvSR/jSfRrv3OjXv0Z02xTyiPgYk5DpfXFmlMWCYZuFB41gyuMuukr49u3BB6/q0eIruGNW16gJtH3uFE06qMg1AZMA4Ec2Bwj1q2EGKF6N6jpz0C71SmI5KIk++Xy9T1YLYazx+jHhVgfu+TXm+fOwSfsUeaYjLRJW179Z6qvvxXn0eQlVQOXsXMwHUyEjrksvioN/wxuMB9R3cJJvGEMpihnBBSWQV/G0G/Ogjkn75UX70/V+sYpuyus7m9Y0x5KIJYsfaptfi+u+3COeDHwA6nADFEnFa9k6B+7e9BibOb2vfFrHPaGNFltE3dlFF4NDovLSLU04Nwfn3cCa44qBnhywi5Z5cdBteKclZUu468Q+LJ2rVTNIGm5yaMq6atTQRN+qtwVPeoqwZZwrLNM0HjTwkFaDQK3z23eLvuTyztKEczmegBGX10hLZidDmd0/5E796Q8szq/mquP4ShkQuWRcQ+4I5FV+japII+rTG8Nnpuurk7f6xMSmh3drD7dWpQk6EFyBVuY4clFNB6+gJ1ROMkBg5LqAmmq/5N90K3ukd8NW/CpkRnIzIvLFoWdCyP0xtnh40Oo6CDMw6AGq1HGw5c/Ga3tFtmDGriB2pgSKL8Dks2ynaTOp6ls341NeouoHGtkm3rgRqUpBEkLS7jkQcZPdIfwN2z3bWTi8b18zjUFx2ZIwradbnG9PhOEB0ske1m8EyS/GtnG2OUmJip0x2Fgy6qZDUqH7IpqRaqZSPRBcHwQ9Y7dSsnd3VSTVkTzV/wtmxSv01eprxgcahO1pDOTmUFu74uA+SUXQeZ79sYoONIWxrUGLiJH7ljfatRsFA4goDNUPbvOR6Ob1RBqXRSC2a390VPmZzo7HxKSr3iXT0ndQ0r8rkf9UdUfBF+qwV3zXjzHLIwTutqhBU8rH+MrNlSHLvCQk14hfEoLIucZ42oS7IDJQ1ntP5fA9Y69/Vl8kHOyjuIEvmU6L+D5HH0bfFnErWRa/9FiNin6Sm1A4GyHatbyendqOMe2R+wFnshzClhGsJoh+wU9oRi27q2scdWt7qDZ1Yf04SZoQr1OwEF6DM2j0ECrdfaOYppmS8X5zqpkL4+oW6nrcEWWgnpTi0mLz4yHuednft+00fhmHetFUXpV8c46oopIwcWn1GG2tXbvs6+qaq7xI+YXq5D9xrUF2uF0fO/H9fcWWj399si7m8Z1wmYnUb2BcUW9s7HxKlXNViVwv0+EKi3GL4ZuccvC5zmkDatBXn4yVVf8ZVo0zs744K1pcMtpUtbRXKLmulMhnVSokwtF6Mxrudwq0rM1byWSd2SOJ1TE+FFdihE25PDEMKORw0YjDXHUBl06126tY85k+nvK/I38XXDMdniOSe37d17XcviaxMDl2wTzAr57CIjmiQTBUEP5lVUoTvh+tAtMwW6WlXrRtEXIlEA0bjClvftxyLMadlXPE04riayf31UTHB25Ei1pZXW5tzJrdmdykMlQXDN3HZomEGR1znPodZpWjJ7V2DpRfqhFPDJAK5AIv4gYHIsmyxqrlOsjDPt6dzyq+kiCfU1EyNyhJEpPAiY2bK/4gUjXdswZG94fR1Fd6dRhsGPe4OLDTk+NMfKPc5C3QOGhjObw56FEvx/eHYdBFNKcRHMw+a9bs4d//mbc1BtPSw3cooaYI1ozu8R2SSyMFLeIky6suEoSwBIUaIEwcEPFLg7pxcwSQxQU0pIKL81pm1nw8Mx0pKqW7kaPVM8G87ChMU5tBmehSNQka0lNUCthTh0b1dSlSlHkDNYfY8VU85m0obG4Oupl5zFno5z2EMhbhM9v8VXt44MvvhxPf6ZvkLHr8rw/z1ryW7WIu6Riv7Cv0sZOKCDY6q1w2pN4GzGzgubxQy3SJ9LLrfx8Xl0Tukh/p9vXtY62GWGwY0vTTLw5zKNLo+Br2FRTmUjDnsL3kEWD9qMY70Do8x2yGt7/08wE1T6a9aMjeeoJnaBN5IxG8wi4jG1ru3/tuvOashrOBK5pfn9tXnZ4W1bFXrAqljqhO7by3mossQjD/MGr8I1iGtJo4NdNiE+fZ/RBHJsGqkfs+/hekS4DjmWAJ1jGqazShZ+HkbX01UeqU7NRUqziV3Gyj4/Q5Z11+WY95WXTILnqpOXk5KZ96unk6uCovJD+M6/CIepwYIrDrypqTEHLx4Qkmyoqy8d1tfjTWt4MaMt/i1+U3R5Tyj8771uVCUWSWdXGPLts5upgl2RDl4XZXyY3h/CO2AtUM1fvJFkMVrP7EjUScKzwE7rw07cgD7jf8pQlMnP2z/FAUi7s6QsrdvpqvnXZ8Ej5ehNvnQuq7XGBezsani1FWNH6UK5DWvtBs4ceHBrX18W4+o7c8PZTt0Y86K1aJqj86ChJWP5c8TCIjpZKSlsfJd3J9l09Uhl5Kwl1diSm7XCBOzjr26Stek7SCiwyvdxsddTvMtSh59uOQ0mjHmezd9iSqdaD7Fx+EtbKxQvdxdiaUJOB+Cyq94YLd5J8nrAnbAYEliGQpOlhspeP5AH7B9hJWgxhycNvZS7bdHbPCosu4C3zYlF3nZjhF/1mau1x8G66SC9XIMZSJ23bZePs+az++X7UNijtUuxqz560ZVTYoa7e7jQ2ZDlkh8WRmj7UuvOnGQ2Z36zDdUQ9/m/nu0GzjUa7p+/vXwbf7cc/QsvG29xP4IV9rl6tsr4ixF682jo9WH83XsR/HeydmeDNrr25FAc/O9T0FZ5GqNFu0cV5sAmLAbKTzSB2tMUe1L6GgU41TEAq86ZiPuVV5zfXhr5lXIsqbJx8M/H8Nj8vBLQfsaljHxa3O5D/nCmZryA5zu7HjdaanRsVfMCRJsrj2QeddY0mbLHqYHbn4l9J6zPGHDhBhwaKm6ygove0i4e7OS8PU5sR0uxpSO6Sp4+2wVSaqH5vOMnB+2l8FvdIXvO5ofex/2FDMdXln92YxXHDpm0IBFHiF3e0TMyxX6QMOx0J0436IvbrjRFw5wbN/kp+r63oEmoTRBJOfIQ+IiZJs8HKuE1qzhEdLYTZp5E5g53mjwWjAxdcUYsVbUnRYvf2ytDsUKNRj0z7f+T03y6/trvY6Wbeu3c1eYPbv3uL5Gix022D2lql75PnR8mvXXcz6qZ6/UqT3zvLf6b+H+t45OEzJlVGylujHdIfVV/55yQC/v45q0n9V6cb4ByJVVsn/693WlvOYxrnBlJBd4x/Kap7brDD9M+A5W9p/1WVZKQGOU+mgRqdnrq9+36iAv/PnxUrTlEKah3OolfEbSqgRD2TK4KoAsrp72cYmNhR9kPfCvgHgyn1goVR5h8TIBxNudLzr6kEEszdOE80u2bIUnnSCeN8Jz2ss5zsc8rR5Tj2qP/1/wVQSwMEFAACAAgASlVRR5F1CYhMAAAAawAAABsAAAB1bml2ZXJzYWwvdW5pdmVyc2FsLnBuZy54bWyzsa/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/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/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="/>
  <p:tag name="ISPRING_ULTRA_SCORM_COURSE_ID" val="4735A48F-D29E-4DEC-924E-A88CECEFF1D8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RESENTATION_TITLE" val="PPT_014"/>
  <p:tag name="INKNOELEADERBOARD" val="19581077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453</Words>
  <Application>Microsoft Office PowerPoint</Application>
  <PresentationFormat>On-screen Show (16:9)</PresentationFormat>
  <Paragraphs>261</Paragraphs>
  <Slides>16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微软雅黑</vt:lpstr>
      <vt:lpstr>宋体</vt:lpstr>
      <vt:lpstr>Arial</vt:lpstr>
      <vt:lpstr>Calibri</vt:lpstr>
      <vt:lpstr>FZHei-B01S</vt:lpstr>
      <vt:lpstr>Source Han Sans CN Medium</vt:lpstr>
      <vt:lpstr>Times New Roman</vt:lpstr>
      <vt:lpstr>Wingdings 2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PPT_014</dc:title>
  <dc:creator>wen</dc:creator>
  <cp:lastModifiedBy>Phuong</cp:lastModifiedBy>
  <cp:revision>151</cp:revision>
  <dcterms:created xsi:type="dcterms:W3CDTF">2015-09-25T00:55:00Z</dcterms:created>
  <dcterms:modified xsi:type="dcterms:W3CDTF">2021-12-25T12:10:48Z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786B4533ED5648DD92DC83B117ED105E</vt:lpwstr>
  </property>
  <property fmtid="{D5CDD505-2E9C-101B-9397-08002B2CF9AE}" pid="3" name="KSOProductBuildVer">
    <vt:lpwstr>1033-11.2.0.10351</vt:lpwstr>
  </property>
</Properties>
</file>